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ink/inkAction1.xml" ContentType="application/vnd.ms-office.inkAction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8" r:id="rId11"/>
    <p:sldId id="267" r:id="rId12"/>
    <p:sldId id="263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0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Enéas" userId="0e8ddf1d-4027-47e5-8aad-1fb20d07856f" providerId="ADAL" clId="{C4567114-995C-B544-A5D7-82547E4C8FE9}"/>
    <pc:docChg chg="undo custSel addSld modSld sldOrd">
      <pc:chgData name="David Enéas" userId="0e8ddf1d-4027-47e5-8aad-1fb20d07856f" providerId="ADAL" clId="{C4567114-995C-B544-A5D7-82547E4C8FE9}" dt="2024-10-30T12:58:22.397" v="386" actId="478"/>
      <pc:docMkLst>
        <pc:docMk/>
      </pc:docMkLst>
      <pc:sldChg chg="addSp delSp modSp mod delAnim">
        <pc:chgData name="David Enéas" userId="0e8ddf1d-4027-47e5-8aad-1fb20d07856f" providerId="ADAL" clId="{C4567114-995C-B544-A5D7-82547E4C8FE9}" dt="2024-10-30T12:54:38.511" v="374" actId="478"/>
        <pc:sldMkLst>
          <pc:docMk/>
          <pc:sldMk cId="3026496777" sldId="256"/>
        </pc:sldMkLst>
        <pc:spChg chg="add mod">
          <ac:chgData name="David Enéas" userId="0e8ddf1d-4027-47e5-8aad-1fb20d07856f" providerId="ADAL" clId="{C4567114-995C-B544-A5D7-82547E4C8FE9}" dt="2024-10-21T20:00:42.906" v="314" actId="571"/>
          <ac:spMkLst>
            <pc:docMk/>
            <pc:sldMk cId="3026496777" sldId="256"/>
            <ac:spMk id="4" creationId="{F88D9A23-35AA-C21C-E237-F17CE22368DC}"/>
          </ac:spMkLst>
        </pc:spChg>
        <pc:spChg chg="add mod">
          <ac:chgData name="David Enéas" userId="0e8ddf1d-4027-47e5-8aad-1fb20d07856f" providerId="ADAL" clId="{C4567114-995C-B544-A5D7-82547E4C8FE9}" dt="2024-10-21T20:03:10.593" v="323" actId="1076"/>
          <ac:spMkLst>
            <pc:docMk/>
            <pc:sldMk cId="3026496777" sldId="256"/>
            <ac:spMk id="5" creationId="{F63DFFAC-FEFB-4222-612E-559B806D35EB}"/>
          </ac:spMkLst>
        </pc:spChg>
        <pc:spChg chg="mod">
          <ac:chgData name="David Enéas" userId="0e8ddf1d-4027-47e5-8aad-1fb20d07856f" providerId="ADAL" clId="{C4567114-995C-B544-A5D7-82547E4C8FE9}" dt="2024-10-21T20:00:43.588" v="315" actId="1076"/>
          <ac:spMkLst>
            <pc:docMk/>
            <pc:sldMk cId="3026496777" sldId="256"/>
            <ac:spMk id="10" creationId="{284D7465-5A9D-4128-94B6-C853F2655ACF}"/>
          </ac:spMkLst>
        </pc:spChg>
        <pc:picChg chg="add del mod">
          <ac:chgData name="David Enéas" userId="0e8ddf1d-4027-47e5-8aad-1fb20d07856f" providerId="ADAL" clId="{C4567114-995C-B544-A5D7-82547E4C8FE9}" dt="2024-10-30T12:54:38.511" v="374" actId="478"/>
          <ac:picMkLst>
            <pc:docMk/>
            <pc:sldMk cId="3026496777" sldId="256"/>
            <ac:picMk id="8" creationId="{E322C5CE-67CE-4A9B-D0FC-6A553BBC4DED}"/>
          </ac:picMkLst>
        </pc:picChg>
      </pc:sldChg>
      <pc:sldChg chg="addSp delSp modSp mod delAnim">
        <pc:chgData name="David Enéas" userId="0e8ddf1d-4027-47e5-8aad-1fb20d07856f" providerId="ADAL" clId="{C4567114-995C-B544-A5D7-82547E4C8FE9}" dt="2024-10-30T12:54:40.221" v="375" actId="478"/>
        <pc:sldMkLst>
          <pc:docMk/>
          <pc:sldMk cId="3789779304" sldId="257"/>
        </pc:sldMkLst>
        <pc:picChg chg="add del mod">
          <ac:chgData name="David Enéas" userId="0e8ddf1d-4027-47e5-8aad-1fb20d07856f" providerId="ADAL" clId="{C4567114-995C-B544-A5D7-82547E4C8FE9}" dt="2024-10-30T12:54:40.221" v="375" actId="478"/>
          <ac:picMkLst>
            <pc:docMk/>
            <pc:sldMk cId="3789779304" sldId="257"/>
            <ac:picMk id="8" creationId="{4086826B-FAB8-641A-037C-27EB7598C6F4}"/>
          </ac:picMkLst>
        </pc:picChg>
      </pc:sldChg>
      <pc:sldChg chg="addSp delSp modSp mod delAnim">
        <pc:chgData name="David Enéas" userId="0e8ddf1d-4027-47e5-8aad-1fb20d07856f" providerId="ADAL" clId="{C4567114-995C-B544-A5D7-82547E4C8FE9}" dt="2024-10-30T12:54:41.739" v="376" actId="478"/>
        <pc:sldMkLst>
          <pc:docMk/>
          <pc:sldMk cId="1392934320" sldId="258"/>
        </pc:sldMkLst>
        <pc:picChg chg="add del mod">
          <ac:chgData name="David Enéas" userId="0e8ddf1d-4027-47e5-8aad-1fb20d07856f" providerId="ADAL" clId="{C4567114-995C-B544-A5D7-82547E4C8FE9}" dt="2024-10-30T12:54:41.739" v="376" actId="478"/>
          <ac:picMkLst>
            <pc:docMk/>
            <pc:sldMk cId="1392934320" sldId="258"/>
            <ac:picMk id="8" creationId="{F0E2EC8E-5E03-6C02-7102-6C581D5BEFEC}"/>
          </ac:picMkLst>
        </pc:picChg>
      </pc:sldChg>
      <pc:sldChg chg="addSp delSp modSp mod delAnim">
        <pc:chgData name="David Enéas" userId="0e8ddf1d-4027-47e5-8aad-1fb20d07856f" providerId="ADAL" clId="{C4567114-995C-B544-A5D7-82547E4C8FE9}" dt="2024-10-30T12:54:43.746" v="377" actId="478"/>
        <pc:sldMkLst>
          <pc:docMk/>
          <pc:sldMk cId="3044669106" sldId="259"/>
        </pc:sldMkLst>
        <pc:picChg chg="add del mod">
          <ac:chgData name="David Enéas" userId="0e8ddf1d-4027-47e5-8aad-1fb20d07856f" providerId="ADAL" clId="{C4567114-995C-B544-A5D7-82547E4C8FE9}" dt="2024-10-30T12:54:43.746" v="377" actId="478"/>
          <ac:picMkLst>
            <pc:docMk/>
            <pc:sldMk cId="3044669106" sldId="259"/>
            <ac:picMk id="6" creationId="{25DB5F33-C087-B686-2449-1C385A02464A}"/>
          </ac:picMkLst>
        </pc:picChg>
      </pc:sldChg>
      <pc:sldChg chg="addSp delSp modSp mod delAnim">
        <pc:chgData name="David Enéas" userId="0e8ddf1d-4027-47e5-8aad-1fb20d07856f" providerId="ADAL" clId="{C4567114-995C-B544-A5D7-82547E4C8FE9}" dt="2024-10-30T12:58:07.214" v="378" actId="478"/>
        <pc:sldMkLst>
          <pc:docMk/>
          <pc:sldMk cId="3118444992" sldId="261"/>
        </pc:sldMkLst>
        <pc:picChg chg="add del mod">
          <ac:chgData name="David Enéas" userId="0e8ddf1d-4027-47e5-8aad-1fb20d07856f" providerId="ADAL" clId="{C4567114-995C-B544-A5D7-82547E4C8FE9}" dt="2024-10-30T12:58:07.214" v="378" actId="478"/>
          <ac:picMkLst>
            <pc:docMk/>
            <pc:sldMk cId="3118444992" sldId="261"/>
            <ac:picMk id="9" creationId="{188E7055-DE3A-C951-93AF-12F49FC0DB74}"/>
          </ac:picMkLst>
        </pc:picChg>
        <pc:inkChg chg="add">
          <ac:chgData name="David Enéas" userId="0e8ddf1d-4027-47e5-8aad-1fb20d07856f" providerId="ADAL" clId="{C4567114-995C-B544-A5D7-82547E4C8FE9}" dt="2024-10-29T14:52:27.376" v="373"/>
          <ac:inkMkLst>
            <pc:docMk/>
            <pc:sldMk cId="3118444992" sldId="261"/>
            <ac:inkMk id="8" creationId="{059850C2-3C52-E3F0-F439-A78E5A0E9546}"/>
          </ac:inkMkLst>
        </pc:inkChg>
      </pc:sldChg>
      <pc:sldChg chg="addSp delSp modSp mod delAnim">
        <pc:chgData name="David Enéas" userId="0e8ddf1d-4027-47e5-8aad-1fb20d07856f" providerId="ADAL" clId="{C4567114-995C-B544-A5D7-82547E4C8FE9}" dt="2024-10-30T12:58:08.970" v="380" actId="478"/>
        <pc:sldMkLst>
          <pc:docMk/>
          <pc:sldMk cId="1157684731" sldId="262"/>
        </pc:sldMkLst>
        <pc:spChg chg="add mod">
          <ac:chgData name="David Enéas" userId="0e8ddf1d-4027-47e5-8aad-1fb20d07856f" providerId="ADAL" clId="{C4567114-995C-B544-A5D7-82547E4C8FE9}" dt="2024-10-17T23:21:38.798" v="171" actId="113"/>
          <ac:spMkLst>
            <pc:docMk/>
            <pc:sldMk cId="1157684731" sldId="262"/>
            <ac:spMk id="3" creationId="{58EDE42B-9BC3-340A-FDEC-516E8527C83E}"/>
          </ac:spMkLst>
        </pc:spChg>
        <pc:spChg chg="mod">
          <ac:chgData name="David Enéas" userId="0e8ddf1d-4027-47e5-8aad-1fb20d07856f" providerId="ADAL" clId="{C4567114-995C-B544-A5D7-82547E4C8FE9}" dt="2024-10-17T23:21:36.144" v="170" actId="113"/>
          <ac:spMkLst>
            <pc:docMk/>
            <pc:sldMk cId="1157684731" sldId="262"/>
            <ac:spMk id="4" creationId="{4D030321-D4A2-4223-8506-86D528F44A1A}"/>
          </ac:spMkLst>
        </pc:spChg>
        <pc:spChg chg="add mod">
          <ac:chgData name="David Enéas" userId="0e8ddf1d-4027-47e5-8aad-1fb20d07856f" providerId="ADAL" clId="{C4567114-995C-B544-A5D7-82547E4C8FE9}" dt="2024-10-17T23:15:18.750" v="85" actId="1076"/>
          <ac:spMkLst>
            <pc:docMk/>
            <pc:sldMk cId="1157684731" sldId="262"/>
            <ac:spMk id="5" creationId="{2341A29E-ED03-FD8E-D014-EC50C894A317}"/>
          </ac:spMkLst>
        </pc:spChg>
        <pc:spChg chg="add del mod">
          <ac:chgData name="David Enéas" userId="0e8ddf1d-4027-47e5-8aad-1fb20d07856f" providerId="ADAL" clId="{C4567114-995C-B544-A5D7-82547E4C8FE9}" dt="2024-10-29T14:28:35.791" v="372" actId="478"/>
          <ac:spMkLst>
            <pc:docMk/>
            <pc:sldMk cId="1157684731" sldId="262"/>
            <ac:spMk id="6" creationId="{63AAA303-239D-2260-E0C7-B54218770E76}"/>
          </ac:spMkLst>
        </pc:spChg>
        <pc:spChg chg="add mod">
          <ac:chgData name="David Enéas" userId="0e8ddf1d-4027-47e5-8aad-1fb20d07856f" providerId="ADAL" clId="{C4567114-995C-B544-A5D7-82547E4C8FE9}" dt="2024-10-17T23:15:55.477" v="135" actId="1076"/>
          <ac:spMkLst>
            <pc:docMk/>
            <pc:sldMk cId="1157684731" sldId="262"/>
            <ac:spMk id="7" creationId="{3251C7FC-2C3A-D3AD-0129-9C578AF8EB12}"/>
          </ac:spMkLst>
        </pc:spChg>
        <pc:picChg chg="add del mod">
          <ac:chgData name="David Enéas" userId="0e8ddf1d-4027-47e5-8aad-1fb20d07856f" providerId="ADAL" clId="{C4567114-995C-B544-A5D7-82547E4C8FE9}" dt="2024-10-30T12:58:08.970" v="380" actId="478"/>
          <ac:picMkLst>
            <pc:docMk/>
            <pc:sldMk cId="1157684731" sldId="262"/>
            <ac:picMk id="9" creationId="{C41684B7-0257-93AD-8FF4-5AC199E54827}"/>
          </ac:picMkLst>
        </pc:picChg>
      </pc:sldChg>
      <pc:sldChg chg="addSp delSp modSp mod delAnim">
        <pc:chgData name="David Enéas" userId="0e8ddf1d-4027-47e5-8aad-1fb20d07856f" providerId="ADAL" clId="{C4567114-995C-B544-A5D7-82547E4C8FE9}" dt="2024-10-30T12:58:22.397" v="386" actId="478"/>
        <pc:sldMkLst>
          <pc:docMk/>
          <pc:sldMk cId="1175604797" sldId="263"/>
        </pc:sldMkLst>
        <pc:picChg chg="add del mod">
          <ac:chgData name="David Enéas" userId="0e8ddf1d-4027-47e5-8aad-1fb20d07856f" providerId="ADAL" clId="{C4567114-995C-B544-A5D7-82547E4C8FE9}" dt="2024-10-30T12:58:22.397" v="386" actId="478"/>
          <ac:picMkLst>
            <pc:docMk/>
            <pc:sldMk cId="1175604797" sldId="263"/>
            <ac:picMk id="5" creationId="{AE72CE91-3808-C10A-C24A-F293751DEA13}"/>
          </ac:picMkLst>
        </pc:picChg>
      </pc:sldChg>
      <pc:sldChg chg="addSp delSp modSp add mod delAnim">
        <pc:chgData name="David Enéas" userId="0e8ddf1d-4027-47e5-8aad-1fb20d07856f" providerId="ADAL" clId="{C4567114-995C-B544-A5D7-82547E4C8FE9}" dt="2024-10-30T12:58:10.902" v="381" actId="478"/>
        <pc:sldMkLst>
          <pc:docMk/>
          <pc:sldMk cId="554726934" sldId="264"/>
        </pc:sldMkLst>
        <pc:spChg chg="del mod">
          <ac:chgData name="David Enéas" userId="0e8ddf1d-4027-47e5-8aad-1fb20d07856f" providerId="ADAL" clId="{C4567114-995C-B544-A5D7-82547E4C8FE9}" dt="2024-10-17T23:21:48.794" v="173" actId="478"/>
          <ac:spMkLst>
            <pc:docMk/>
            <pc:sldMk cId="554726934" sldId="264"/>
            <ac:spMk id="3" creationId="{F4327FA6-8A4E-09C5-FB00-9596F7185305}"/>
          </ac:spMkLst>
        </pc:spChg>
        <pc:spChg chg="mod">
          <ac:chgData name="David Enéas" userId="0e8ddf1d-4027-47e5-8aad-1fb20d07856f" providerId="ADAL" clId="{C4567114-995C-B544-A5D7-82547E4C8FE9}" dt="2024-10-17T23:21:51.935" v="174" actId="1076"/>
          <ac:spMkLst>
            <pc:docMk/>
            <pc:sldMk cId="554726934" sldId="264"/>
            <ac:spMk id="4" creationId="{9240C10B-EA75-E2A4-B916-B493938A8EAE}"/>
          </ac:spMkLst>
        </pc:spChg>
        <pc:spChg chg="del mod">
          <ac:chgData name="David Enéas" userId="0e8ddf1d-4027-47e5-8aad-1fb20d07856f" providerId="ADAL" clId="{C4567114-995C-B544-A5D7-82547E4C8FE9}" dt="2024-10-17T23:21:16.839" v="167" actId="478"/>
          <ac:spMkLst>
            <pc:docMk/>
            <pc:sldMk cId="554726934" sldId="264"/>
            <ac:spMk id="5" creationId="{20FBC723-661A-A0FC-A255-47995B3EBB3C}"/>
          </ac:spMkLst>
        </pc:spChg>
        <pc:spChg chg="del">
          <ac:chgData name="David Enéas" userId="0e8ddf1d-4027-47e5-8aad-1fb20d07856f" providerId="ADAL" clId="{C4567114-995C-B544-A5D7-82547E4C8FE9}" dt="2024-10-17T23:20:50.375" v="159" actId="478"/>
          <ac:spMkLst>
            <pc:docMk/>
            <pc:sldMk cId="554726934" sldId="264"/>
            <ac:spMk id="6" creationId="{424876A7-B817-51FA-A3C0-02A5DA963802}"/>
          </ac:spMkLst>
        </pc:spChg>
        <pc:spChg chg="del">
          <ac:chgData name="David Enéas" userId="0e8ddf1d-4027-47e5-8aad-1fb20d07856f" providerId="ADAL" clId="{C4567114-995C-B544-A5D7-82547E4C8FE9}" dt="2024-10-17T23:21:21.004" v="168" actId="478"/>
          <ac:spMkLst>
            <pc:docMk/>
            <pc:sldMk cId="554726934" sldId="264"/>
            <ac:spMk id="7" creationId="{398136FB-54EB-4CB1-3321-72FD0512AD29}"/>
          </ac:spMkLst>
        </pc:spChg>
        <pc:picChg chg="add del mod">
          <ac:chgData name="David Enéas" userId="0e8ddf1d-4027-47e5-8aad-1fb20d07856f" providerId="ADAL" clId="{C4567114-995C-B544-A5D7-82547E4C8FE9}" dt="2024-10-30T12:58:10.902" v="381" actId="478"/>
          <ac:picMkLst>
            <pc:docMk/>
            <pc:sldMk cId="554726934" sldId="264"/>
            <ac:picMk id="5" creationId="{6E3BFB53-4717-3C42-0A37-9E723FF90EF7}"/>
          </ac:picMkLst>
        </pc:picChg>
      </pc:sldChg>
      <pc:sldChg chg="addSp delSp modSp add mod delAnim">
        <pc:chgData name="David Enéas" userId="0e8ddf1d-4027-47e5-8aad-1fb20d07856f" providerId="ADAL" clId="{C4567114-995C-B544-A5D7-82547E4C8FE9}" dt="2024-10-30T12:58:12.839" v="382" actId="478"/>
        <pc:sldMkLst>
          <pc:docMk/>
          <pc:sldMk cId="96228750" sldId="265"/>
        </pc:sldMkLst>
        <pc:spChg chg="add mod">
          <ac:chgData name="David Enéas" userId="0e8ddf1d-4027-47e5-8aad-1fb20d07856f" providerId="ADAL" clId="{C4567114-995C-B544-A5D7-82547E4C8FE9}" dt="2024-10-17T23:26:03.938" v="221" actId="1076"/>
          <ac:spMkLst>
            <pc:docMk/>
            <pc:sldMk cId="96228750" sldId="265"/>
            <ac:spMk id="3" creationId="{8FF7A875-D91F-CB23-C79B-D9005C38A3F6}"/>
          </ac:spMkLst>
        </pc:spChg>
        <pc:spChg chg="mod">
          <ac:chgData name="David Enéas" userId="0e8ddf1d-4027-47e5-8aad-1fb20d07856f" providerId="ADAL" clId="{C4567114-995C-B544-A5D7-82547E4C8FE9}" dt="2024-10-17T23:26:01.522" v="220" actId="1076"/>
          <ac:spMkLst>
            <pc:docMk/>
            <pc:sldMk cId="96228750" sldId="265"/>
            <ac:spMk id="4" creationId="{907EC2BB-AADB-55FB-4FB8-CBA63F93125A}"/>
          </ac:spMkLst>
        </pc:spChg>
        <pc:picChg chg="add del mod">
          <ac:chgData name="David Enéas" userId="0e8ddf1d-4027-47e5-8aad-1fb20d07856f" providerId="ADAL" clId="{C4567114-995C-B544-A5D7-82547E4C8FE9}" dt="2024-10-30T12:58:12.839" v="382" actId="478"/>
          <ac:picMkLst>
            <pc:docMk/>
            <pc:sldMk cId="96228750" sldId="265"/>
            <ac:picMk id="6" creationId="{C98CAD54-1E4C-A5D4-2D95-023EB7B59AAF}"/>
          </ac:picMkLst>
        </pc:picChg>
      </pc:sldChg>
      <pc:sldChg chg="addSp delSp modSp add mod ord delAnim">
        <pc:chgData name="David Enéas" userId="0e8ddf1d-4027-47e5-8aad-1fb20d07856f" providerId="ADAL" clId="{C4567114-995C-B544-A5D7-82547E4C8FE9}" dt="2024-10-30T12:58:16.222" v="383" actId="478"/>
        <pc:sldMkLst>
          <pc:docMk/>
          <pc:sldMk cId="1016600219" sldId="266"/>
        </pc:sldMkLst>
        <pc:spChg chg="mod">
          <ac:chgData name="David Enéas" userId="0e8ddf1d-4027-47e5-8aad-1fb20d07856f" providerId="ADAL" clId="{C4567114-995C-B544-A5D7-82547E4C8FE9}" dt="2024-10-17T23:27:00.227" v="238" actId="1076"/>
          <ac:spMkLst>
            <pc:docMk/>
            <pc:sldMk cId="1016600219" sldId="266"/>
            <ac:spMk id="4" creationId="{336AEDA3-904F-7774-5202-73D6B8A13AE8}"/>
          </ac:spMkLst>
        </pc:spChg>
        <pc:picChg chg="add del mod">
          <ac:chgData name="David Enéas" userId="0e8ddf1d-4027-47e5-8aad-1fb20d07856f" providerId="ADAL" clId="{C4567114-995C-B544-A5D7-82547E4C8FE9}" dt="2024-10-30T12:58:16.222" v="383" actId="478"/>
          <ac:picMkLst>
            <pc:docMk/>
            <pc:sldMk cId="1016600219" sldId="266"/>
            <ac:picMk id="5" creationId="{E96F7092-7A34-5DFE-FB5B-A824805EDF7F}"/>
          </ac:picMkLst>
        </pc:picChg>
      </pc:sldChg>
      <pc:sldChg chg="addSp delSp modSp add mod delAnim">
        <pc:chgData name="David Enéas" userId="0e8ddf1d-4027-47e5-8aad-1fb20d07856f" providerId="ADAL" clId="{C4567114-995C-B544-A5D7-82547E4C8FE9}" dt="2024-10-30T12:58:20.295" v="385" actId="478"/>
        <pc:sldMkLst>
          <pc:docMk/>
          <pc:sldMk cId="2052276891" sldId="267"/>
        </pc:sldMkLst>
        <pc:spChg chg="mod">
          <ac:chgData name="David Enéas" userId="0e8ddf1d-4027-47e5-8aad-1fb20d07856f" providerId="ADAL" clId="{C4567114-995C-B544-A5D7-82547E4C8FE9}" dt="2024-10-17T23:29:29.692" v="279" actId="1076"/>
          <ac:spMkLst>
            <pc:docMk/>
            <pc:sldMk cId="2052276891" sldId="267"/>
            <ac:spMk id="2" creationId="{159D8C84-0449-CC9D-4A74-517302374286}"/>
          </ac:spMkLst>
        </pc:spChg>
        <pc:spChg chg="add del mod">
          <ac:chgData name="David Enéas" userId="0e8ddf1d-4027-47e5-8aad-1fb20d07856f" providerId="ADAL" clId="{C4567114-995C-B544-A5D7-82547E4C8FE9}" dt="2024-10-17T23:29:46.142" v="290"/>
          <ac:spMkLst>
            <pc:docMk/>
            <pc:sldMk cId="2052276891" sldId="267"/>
            <ac:spMk id="3" creationId="{31BFC2BD-0BE6-8950-9609-9F75B0B67AF6}"/>
          </ac:spMkLst>
        </pc:spChg>
        <pc:spChg chg="mod">
          <ac:chgData name="David Enéas" userId="0e8ddf1d-4027-47e5-8aad-1fb20d07856f" providerId="ADAL" clId="{C4567114-995C-B544-A5D7-82547E4C8FE9}" dt="2024-10-17T23:30:17.977" v="302" actId="1076"/>
          <ac:spMkLst>
            <pc:docMk/>
            <pc:sldMk cId="2052276891" sldId="267"/>
            <ac:spMk id="4" creationId="{0FA22EB4-F4DD-EB13-F947-733CBBD29F30}"/>
          </ac:spMkLst>
        </pc:spChg>
        <pc:picChg chg="add del mod">
          <ac:chgData name="David Enéas" userId="0e8ddf1d-4027-47e5-8aad-1fb20d07856f" providerId="ADAL" clId="{C4567114-995C-B544-A5D7-82547E4C8FE9}" dt="2024-10-30T12:58:20.295" v="385" actId="478"/>
          <ac:picMkLst>
            <pc:docMk/>
            <pc:sldMk cId="2052276891" sldId="267"/>
            <ac:picMk id="5" creationId="{E6FD24B3-E37C-46FE-9EE9-5025B2586D7A}"/>
          </ac:picMkLst>
        </pc:picChg>
      </pc:sldChg>
      <pc:sldChg chg="addSp delSp modSp add mod delAnim">
        <pc:chgData name="David Enéas" userId="0e8ddf1d-4027-47e5-8aad-1fb20d07856f" providerId="ADAL" clId="{C4567114-995C-B544-A5D7-82547E4C8FE9}" dt="2024-10-30T12:58:17.869" v="384" actId="478"/>
        <pc:sldMkLst>
          <pc:docMk/>
          <pc:sldMk cId="919879244" sldId="268"/>
        </pc:sldMkLst>
        <pc:spChg chg="mod">
          <ac:chgData name="David Enéas" userId="0e8ddf1d-4027-47e5-8aad-1fb20d07856f" providerId="ADAL" clId="{C4567114-995C-B544-A5D7-82547E4C8FE9}" dt="2024-10-29T14:28:21.266" v="370" actId="20577"/>
          <ac:spMkLst>
            <pc:docMk/>
            <pc:sldMk cId="919879244" sldId="268"/>
            <ac:spMk id="4" creationId="{143F6C4A-45A5-1DE9-82E2-2834099459C0}"/>
          </ac:spMkLst>
        </pc:spChg>
        <pc:picChg chg="add del mod">
          <ac:chgData name="David Enéas" userId="0e8ddf1d-4027-47e5-8aad-1fb20d07856f" providerId="ADAL" clId="{C4567114-995C-B544-A5D7-82547E4C8FE9}" dt="2024-10-30T12:58:17.869" v="384" actId="478"/>
          <ac:picMkLst>
            <pc:docMk/>
            <pc:sldMk cId="919879244" sldId="268"/>
            <ac:picMk id="5" creationId="{A2E0A434-52FA-8767-25BE-7F5247BAB370}"/>
          </ac:picMkLst>
        </pc:picChg>
      </pc:sldChg>
    </pc:docChg>
  </pc:docChgLst>
  <pc:docChgLst>
    <pc:chgData name="David Enéas" userId="0e8ddf1d-4027-47e5-8aad-1fb20d07856f" providerId="ADAL" clId="{94F09AB5-00BD-44CF-BA9C-3E02271CC868}"/>
    <pc:docChg chg="undo redo custSel delSld modSld modMainMaster">
      <pc:chgData name="David Enéas" userId="0e8ddf1d-4027-47e5-8aad-1fb20d07856f" providerId="ADAL" clId="{94F09AB5-00BD-44CF-BA9C-3E02271CC868}" dt="2024-10-14T22:18:07.207" v="255" actId="113"/>
      <pc:docMkLst>
        <pc:docMk/>
      </pc:docMkLst>
      <pc:sldChg chg="addSp delSp modSp mod">
        <pc:chgData name="David Enéas" userId="0e8ddf1d-4027-47e5-8aad-1fb20d07856f" providerId="ADAL" clId="{94F09AB5-00BD-44CF-BA9C-3E02271CC868}" dt="2024-10-14T22:14:37.986" v="231" actId="122"/>
        <pc:sldMkLst>
          <pc:docMk/>
          <pc:sldMk cId="3026496777" sldId="256"/>
        </pc:sldMkLst>
        <pc:spChg chg="mod">
          <ac:chgData name="David Enéas" userId="0e8ddf1d-4027-47e5-8aad-1fb20d07856f" providerId="ADAL" clId="{94F09AB5-00BD-44CF-BA9C-3E02271CC868}" dt="2024-10-14T22:14:30.376" v="229" actId="20577"/>
          <ac:spMkLst>
            <pc:docMk/>
            <pc:sldMk cId="3026496777" sldId="256"/>
            <ac:spMk id="2" creationId="{56736EAC-3E31-4EE3-9E87-EB9B0AD964A2}"/>
          </ac:spMkLst>
        </pc:spChg>
        <pc:spChg chg="mod">
          <ac:chgData name="David Enéas" userId="0e8ddf1d-4027-47e5-8aad-1fb20d07856f" providerId="ADAL" clId="{94F09AB5-00BD-44CF-BA9C-3E02271CC868}" dt="2024-10-08T22:19:17.805" v="120" actId="2711"/>
          <ac:spMkLst>
            <pc:docMk/>
            <pc:sldMk cId="3026496777" sldId="256"/>
            <ac:spMk id="3" creationId="{7F407492-D156-44C3-9896-270EF694704D}"/>
          </ac:spMkLst>
        </pc:spChg>
        <pc:spChg chg="add del">
          <ac:chgData name="David Enéas" userId="0e8ddf1d-4027-47e5-8aad-1fb20d07856f" providerId="ADAL" clId="{94F09AB5-00BD-44CF-BA9C-3E02271CC868}" dt="2024-10-08T22:10:23.316" v="3" actId="478"/>
          <ac:spMkLst>
            <pc:docMk/>
            <pc:sldMk cId="3026496777" sldId="256"/>
            <ac:spMk id="5" creationId="{79D23B8F-B68B-4AC6-B69A-75E2238CF176}"/>
          </ac:spMkLst>
        </pc:spChg>
        <pc:spChg chg="add del mod">
          <ac:chgData name="David Enéas" userId="0e8ddf1d-4027-47e5-8aad-1fb20d07856f" providerId="ADAL" clId="{94F09AB5-00BD-44CF-BA9C-3E02271CC868}" dt="2024-10-08T22:10:43.594" v="9"/>
          <ac:spMkLst>
            <pc:docMk/>
            <pc:sldMk cId="3026496777" sldId="256"/>
            <ac:spMk id="6" creationId="{295A5BCA-D282-4068-AC95-1B1101918455}"/>
          </ac:spMkLst>
        </pc:spChg>
        <pc:spChg chg="add del">
          <ac:chgData name="David Enéas" userId="0e8ddf1d-4027-47e5-8aad-1fb20d07856f" providerId="ADAL" clId="{94F09AB5-00BD-44CF-BA9C-3E02271CC868}" dt="2024-10-08T22:10:42.598" v="7"/>
          <ac:spMkLst>
            <pc:docMk/>
            <pc:sldMk cId="3026496777" sldId="256"/>
            <ac:spMk id="7" creationId="{D92EC84E-D62E-4AAA-8CE2-22D0626CDED5}"/>
          </ac:spMkLst>
        </pc:spChg>
        <pc:spChg chg="add mod">
          <ac:chgData name="David Enéas" userId="0e8ddf1d-4027-47e5-8aad-1fb20d07856f" providerId="ADAL" clId="{94F09AB5-00BD-44CF-BA9C-3E02271CC868}" dt="2024-10-14T22:14:37.986" v="231" actId="122"/>
          <ac:spMkLst>
            <pc:docMk/>
            <pc:sldMk cId="3026496777" sldId="256"/>
            <ac:spMk id="10" creationId="{284D7465-5A9D-4128-94B6-C853F2655ACF}"/>
          </ac:spMkLst>
        </pc:spChg>
        <pc:picChg chg="add mod">
          <ac:chgData name="David Enéas" userId="0e8ddf1d-4027-47e5-8aad-1fb20d07856f" providerId="ADAL" clId="{94F09AB5-00BD-44CF-BA9C-3E02271CC868}" dt="2024-10-08T22:18:48.475" v="116"/>
          <ac:picMkLst>
            <pc:docMk/>
            <pc:sldMk cId="3026496777" sldId="256"/>
            <ac:picMk id="1028" creationId="{EF6B1D7D-97AD-4503-A002-DE49B70AE1E6}"/>
          </ac:picMkLst>
        </pc:picChg>
        <pc:picChg chg="add mod">
          <ac:chgData name="David Enéas" userId="0e8ddf1d-4027-47e5-8aad-1fb20d07856f" providerId="ADAL" clId="{94F09AB5-00BD-44CF-BA9C-3E02271CC868}" dt="2024-10-08T22:18:48.475" v="116"/>
          <ac:picMkLst>
            <pc:docMk/>
            <pc:sldMk cId="3026496777" sldId="256"/>
            <ac:picMk id="1030" creationId="{3932B0A0-0B13-4C5B-94C7-6DF653EB74A4}"/>
          </ac:picMkLst>
        </pc:picChg>
      </pc:sldChg>
      <pc:sldChg chg="addSp delSp modSp mod">
        <pc:chgData name="David Enéas" userId="0e8ddf1d-4027-47e5-8aad-1fb20d07856f" providerId="ADAL" clId="{94F09AB5-00BD-44CF-BA9C-3E02271CC868}" dt="2024-10-14T22:15:36.115" v="235"/>
        <pc:sldMkLst>
          <pc:docMk/>
          <pc:sldMk cId="3789779304" sldId="257"/>
        </pc:sldMkLst>
        <pc:spChg chg="mod">
          <ac:chgData name="David Enéas" userId="0e8ddf1d-4027-47e5-8aad-1fb20d07856f" providerId="ADAL" clId="{94F09AB5-00BD-44CF-BA9C-3E02271CC868}" dt="2024-10-08T22:19:44.333" v="129" actId="2711"/>
          <ac:spMkLst>
            <pc:docMk/>
            <pc:sldMk cId="3789779304" sldId="257"/>
            <ac:spMk id="2" creationId="{BE78802C-FC9D-4F0D-B284-7268336D5EF3}"/>
          </ac:spMkLst>
        </pc:spChg>
        <pc:spChg chg="del mod">
          <ac:chgData name="David Enéas" userId="0e8ddf1d-4027-47e5-8aad-1fb20d07856f" providerId="ADAL" clId="{94F09AB5-00BD-44CF-BA9C-3E02271CC868}" dt="2024-10-14T22:15:36.115" v="235"/>
          <ac:spMkLst>
            <pc:docMk/>
            <pc:sldMk cId="3789779304" sldId="257"/>
            <ac:spMk id="3" creationId="{59B1063A-460B-4A5A-8F31-DE0D79C866C3}"/>
          </ac:spMkLst>
        </pc:spChg>
        <pc:spChg chg="mod">
          <ac:chgData name="David Enéas" userId="0e8ddf1d-4027-47e5-8aad-1fb20d07856f" providerId="ADAL" clId="{94F09AB5-00BD-44CF-BA9C-3E02271CC868}" dt="2024-10-08T22:19:28.139" v="124" actId="1076"/>
          <ac:spMkLst>
            <pc:docMk/>
            <pc:sldMk cId="3789779304" sldId="257"/>
            <ac:spMk id="4" creationId="{AFCFE23D-565D-4A22-8A86-6599AB254796}"/>
          </ac:spMkLst>
        </pc:spChg>
        <pc:spChg chg="add del">
          <ac:chgData name="David Enéas" userId="0e8ddf1d-4027-47e5-8aad-1fb20d07856f" providerId="ADAL" clId="{94F09AB5-00BD-44CF-BA9C-3E02271CC868}" dt="2024-10-14T22:15:34.233" v="233"/>
          <ac:spMkLst>
            <pc:docMk/>
            <pc:sldMk cId="3789779304" sldId="257"/>
            <ac:spMk id="5" creationId="{70CF69BD-9F35-4902-9FC0-34B71F0248AD}"/>
          </ac:spMkLst>
        </pc:spChg>
        <pc:spChg chg="add mod">
          <ac:chgData name="David Enéas" userId="0e8ddf1d-4027-47e5-8aad-1fb20d07856f" providerId="ADAL" clId="{94F09AB5-00BD-44CF-BA9C-3E02271CC868}" dt="2024-10-14T22:15:36.115" v="235"/>
          <ac:spMkLst>
            <pc:docMk/>
            <pc:sldMk cId="3789779304" sldId="257"/>
            <ac:spMk id="6" creationId="{F10B0EFF-04F1-4195-BA56-B0C5F2D99A2C}"/>
          </ac:spMkLst>
        </pc:spChg>
      </pc:sldChg>
      <pc:sldChg chg="modSp mod">
        <pc:chgData name="David Enéas" userId="0e8ddf1d-4027-47e5-8aad-1fb20d07856f" providerId="ADAL" clId="{94F09AB5-00BD-44CF-BA9C-3E02271CC868}" dt="2024-10-14T22:16:14.220" v="250" actId="20577"/>
        <pc:sldMkLst>
          <pc:docMk/>
          <pc:sldMk cId="1392934320" sldId="258"/>
        </pc:sldMkLst>
        <pc:spChg chg="mod">
          <ac:chgData name="David Enéas" userId="0e8ddf1d-4027-47e5-8aad-1fb20d07856f" providerId="ADAL" clId="{94F09AB5-00BD-44CF-BA9C-3E02271CC868}" dt="2024-10-08T22:20:06.064" v="133" actId="2711"/>
          <ac:spMkLst>
            <pc:docMk/>
            <pc:sldMk cId="1392934320" sldId="258"/>
            <ac:spMk id="2" creationId="{047ECBF2-D327-44AF-AF99-0C80E554B3BD}"/>
          </ac:spMkLst>
        </pc:spChg>
        <pc:spChg chg="mod">
          <ac:chgData name="David Enéas" userId="0e8ddf1d-4027-47e5-8aad-1fb20d07856f" providerId="ADAL" clId="{94F09AB5-00BD-44CF-BA9C-3E02271CC868}" dt="2024-10-14T22:16:14.220" v="250" actId="20577"/>
          <ac:spMkLst>
            <pc:docMk/>
            <pc:sldMk cId="1392934320" sldId="258"/>
            <ac:spMk id="4" creationId="{1D0F54E5-EA50-432E-89C2-7BD7CC45E1F3}"/>
          </ac:spMkLst>
        </pc:spChg>
        <pc:spChg chg="mod">
          <ac:chgData name="David Enéas" userId="0e8ddf1d-4027-47e5-8aad-1fb20d07856f" providerId="ADAL" clId="{94F09AB5-00BD-44CF-BA9C-3E02271CC868}" dt="2024-10-08T22:20:03.048" v="132" actId="2711"/>
          <ac:spMkLst>
            <pc:docMk/>
            <pc:sldMk cId="1392934320" sldId="258"/>
            <ac:spMk id="5" creationId="{7E82B27A-2EB1-49DB-BCE8-B9521C783700}"/>
          </ac:spMkLst>
        </pc:spChg>
      </pc:sldChg>
      <pc:sldChg chg="modSp mod">
        <pc:chgData name="David Enéas" userId="0e8ddf1d-4027-47e5-8aad-1fb20d07856f" providerId="ADAL" clId="{94F09AB5-00BD-44CF-BA9C-3E02271CC868}" dt="2024-10-08T23:07:48.656" v="207" actId="12"/>
        <pc:sldMkLst>
          <pc:docMk/>
          <pc:sldMk cId="3044669106" sldId="259"/>
        </pc:sldMkLst>
        <pc:spChg chg="mod">
          <ac:chgData name="David Enéas" userId="0e8ddf1d-4027-47e5-8aad-1fb20d07856f" providerId="ADAL" clId="{94F09AB5-00BD-44CF-BA9C-3E02271CC868}" dt="2024-10-08T22:20:26.914" v="135" actId="2711"/>
          <ac:spMkLst>
            <pc:docMk/>
            <pc:sldMk cId="3044669106" sldId="259"/>
            <ac:spMk id="2" creationId="{6E9B0A2C-E470-4B90-A01A-D472819E506A}"/>
          </ac:spMkLst>
        </pc:spChg>
        <pc:spChg chg="mod">
          <ac:chgData name="David Enéas" userId="0e8ddf1d-4027-47e5-8aad-1fb20d07856f" providerId="ADAL" clId="{94F09AB5-00BD-44CF-BA9C-3E02271CC868}" dt="2024-10-08T23:07:48.656" v="207" actId="12"/>
          <ac:spMkLst>
            <pc:docMk/>
            <pc:sldMk cId="3044669106" sldId="259"/>
            <ac:spMk id="4" creationId="{7DFE2BD8-12A4-4771-856E-CECFBD483C99}"/>
          </ac:spMkLst>
        </pc:spChg>
      </pc:sldChg>
      <pc:sldChg chg="modSp del mod">
        <pc:chgData name="David Enéas" userId="0e8ddf1d-4027-47e5-8aad-1fb20d07856f" providerId="ADAL" clId="{94F09AB5-00BD-44CF-BA9C-3E02271CC868}" dt="2024-10-14T22:17:27.193" v="251" actId="2696"/>
        <pc:sldMkLst>
          <pc:docMk/>
          <pc:sldMk cId="4044890587" sldId="260"/>
        </pc:sldMkLst>
        <pc:spChg chg="mod">
          <ac:chgData name="David Enéas" userId="0e8ddf1d-4027-47e5-8aad-1fb20d07856f" providerId="ADAL" clId="{94F09AB5-00BD-44CF-BA9C-3E02271CC868}" dt="2024-10-08T22:20:34.292" v="137" actId="2711"/>
          <ac:spMkLst>
            <pc:docMk/>
            <pc:sldMk cId="4044890587" sldId="260"/>
            <ac:spMk id="2" creationId="{E8351777-05BB-4224-9CAB-605C07C0E99F}"/>
          </ac:spMkLst>
        </pc:spChg>
        <pc:spChg chg="mod">
          <ac:chgData name="David Enéas" userId="0e8ddf1d-4027-47e5-8aad-1fb20d07856f" providerId="ADAL" clId="{94F09AB5-00BD-44CF-BA9C-3E02271CC868}" dt="2024-10-08T23:07:47.935" v="203" actId="255"/>
          <ac:spMkLst>
            <pc:docMk/>
            <pc:sldMk cId="4044890587" sldId="260"/>
            <ac:spMk id="4" creationId="{0CF6329D-92EA-46BB-A751-395979C0B75E}"/>
          </ac:spMkLst>
        </pc:spChg>
      </pc:sldChg>
      <pc:sldChg chg="addSp modSp mod">
        <pc:chgData name="David Enéas" userId="0e8ddf1d-4027-47e5-8aad-1fb20d07856f" providerId="ADAL" clId="{94F09AB5-00BD-44CF-BA9C-3E02271CC868}" dt="2024-10-14T22:18:07.207" v="255" actId="113"/>
        <pc:sldMkLst>
          <pc:docMk/>
          <pc:sldMk cId="3118444992" sldId="261"/>
        </pc:sldMkLst>
        <pc:spChg chg="mod">
          <ac:chgData name="David Enéas" userId="0e8ddf1d-4027-47e5-8aad-1fb20d07856f" providerId="ADAL" clId="{94F09AB5-00BD-44CF-BA9C-3E02271CC868}" dt="2024-10-08T22:20:44.623" v="139" actId="2711"/>
          <ac:spMkLst>
            <pc:docMk/>
            <pc:sldMk cId="3118444992" sldId="261"/>
            <ac:spMk id="2" creationId="{4DBDFE4C-4B7C-4017-9B63-737B8EB41A11}"/>
          </ac:spMkLst>
        </pc:spChg>
        <pc:spChg chg="mod">
          <ac:chgData name="David Enéas" userId="0e8ddf1d-4027-47e5-8aad-1fb20d07856f" providerId="ADAL" clId="{94F09AB5-00BD-44CF-BA9C-3E02271CC868}" dt="2024-10-14T22:18:07.207" v="255" actId="113"/>
          <ac:spMkLst>
            <pc:docMk/>
            <pc:sldMk cId="3118444992" sldId="261"/>
            <ac:spMk id="4" creationId="{A6CC5745-5485-4C61-AAEA-8A3CDD4F5E28}"/>
          </ac:spMkLst>
        </pc:spChg>
        <pc:picChg chg="mod">
          <ac:chgData name="David Enéas" userId="0e8ddf1d-4027-47e5-8aad-1fb20d07856f" providerId="ADAL" clId="{94F09AB5-00BD-44CF-BA9C-3E02271CC868}" dt="2024-10-08T23:35:35.770" v="218" actId="1076"/>
          <ac:picMkLst>
            <pc:docMk/>
            <pc:sldMk cId="3118444992" sldId="261"/>
            <ac:picMk id="5" creationId="{6B8D3B93-C204-4ED8-AC4A-0901719F86A5}"/>
          </ac:picMkLst>
        </pc:picChg>
        <pc:picChg chg="add mod">
          <ac:chgData name="David Enéas" userId="0e8ddf1d-4027-47e5-8aad-1fb20d07856f" providerId="ADAL" clId="{94F09AB5-00BD-44CF-BA9C-3E02271CC868}" dt="2024-10-08T23:35:39.516" v="219" actId="1076"/>
          <ac:picMkLst>
            <pc:docMk/>
            <pc:sldMk cId="3118444992" sldId="261"/>
            <ac:picMk id="6" creationId="{330C4344-C752-4069-BEE3-920A573ABC6D}"/>
          </ac:picMkLst>
        </pc:picChg>
      </pc:sldChg>
      <pc:sldChg chg="modSp mod">
        <pc:chgData name="David Enéas" userId="0e8ddf1d-4027-47e5-8aad-1fb20d07856f" providerId="ADAL" clId="{94F09AB5-00BD-44CF-BA9C-3E02271CC868}" dt="2024-10-08T23:07:46.700" v="196" actId="255"/>
        <pc:sldMkLst>
          <pc:docMk/>
          <pc:sldMk cId="1157684731" sldId="262"/>
        </pc:sldMkLst>
        <pc:spChg chg="mod">
          <ac:chgData name="David Enéas" userId="0e8ddf1d-4027-47e5-8aad-1fb20d07856f" providerId="ADAL" clId="{94F09AB5-00BD-44CF-BA9C-3E02271CC868}" dt="2024-10-08T22:22:17.970" v="149" actId="114"/>
          <ac:spMkLst>
            <pc:docMk/>
            <pc:sldMk cId="1157684731" sldId="262"/>
            <ac:spMk id="2" creationId="{5F9B9F5D-5818-4088-BDF4-8E8EA0DABA2C}"/>
          </ac:spMkLst>
        </pc:spChg>
        <pc:spChg chg="mod">
          <ac:chgData name="David Enéas" userId="0e8ddf1d-4027-47e5-8aad-1fb20d07856f" providerId="ADAL" clId="{94F09AB5-00BD-44CF-BA9C-3E02271CC868}" dt="2024-10-08T23:07:46.700" v="196" actId="255"/>
          <ac:spMkLst>
            <pc:docMk/>
            <pc:sldMk cId="1157684731" sldId="262"/>
            <ac:spMk id="4" creationId="{4D030321-D4A2-4223-8506-86D528F44A1A}"/>
          </ac:spMkLst>
        </pc:spChg>
      </pc:sldChg>
      <pc:sldChg chg="modSp mod">
        <pc:chgData name="David Enéas" userId="0e8ddf1d-4027-47e5-8aad-1fb20d07856f" providerId="ADAL" clId="{94F09AB5-00BD-44CF-BA9C-3E02271CC868}" dt="2024-10-08T22:22:11.260" v="148" actId="255"/>
        <pc:sldMkLst>
          <pc:docMk/>
          <pc:sldMk cId="1175604797" sldId="263"/>
        </pc:sldMkLst>
        <pc:spChg chg="mod">
          <ac:chgData name="David Enéas" userId="0e8ddf1d-4027-47e5-8aad-1fb20d07856f" providerId="ADAL" clId="{94F09AB5-00BD-44CF-BA9C-3E02271CC868}" dt="2024-10-08T22:20:58.894" v="143" actId="2711"/>
          <ac:spMkLst>
            <pc:docMk/>
            <pc:sldMk cId="1175604797" sldId="263"/>
            <ac:spMk id="2" creationId="{76A1F4F6-466E-4BF9-A0D5-F520F019488A}"/>
          </ac:spMkLst>
        </pc:spChg>
        <pc:spChg chg="mod">
          <ac:chgData name="David Enéas" userId="0e8ddf1d-4027-47e5-8aad-1fb20d07856f" providerId="ADAL" clId="{94F09AB5-00BD-44CF-BA9C-3E02271CC868}" dt="2024-10-08T22:22:11.260" v="148" actId="255"/>
          <ac:spMkLst>
            <pc:docMk/>
            <pc:sldMk cId="1175604797" sldId="263"/>
            <ac:spMk id="4" creationId="{123BF3C3-7661-4722-BCC9-6C96F134D87B}"/>
          </ac:spMkLst>
        </pc:spChg>
      </pc:sldChg>
      <pc:sldMasterChg chg="modSp modSldLayout">
        <pc:chgData name="David Enéas" userId="0e8ddf1d-4027-47e5-8aad-1fb20d07856f" providerId="ADAL" clId="{94F09AB5-00BD-44CF-BA9C-3E02271CC868}" dt="2024-10-08T22:18:48.475" v="116"/>
        <pc:sldMasterMkLst>
          <pc:docMk/>
          <pc:sldMasterMk cId="2196391822" sldId="2147483648"/>
        </pc:sldMasterMkLst>
        <pc:spChg chg="mod">
          <ac:chgData name="David Enéas" userId="0e8ddf1d-4027-47e5-8aad-1fb20d07856f" providerId="ADAL" clId="{94F09AB5-00BD-44CF-BA9C-3E02271CC868}" dt="2024-10-08T22:18:48.475" v="116"/>
          <ac:spMkLst>
            <pc:docMk/>
            <pc:sldMasterMk cId="2196391822" sldId="2147483648"/>
            <ac:spMk id="2" creationId="{C4119148-D894-436C-BACC-F2A921E53410}"/>
          </ac:spMkLst>
        </pc:spChg>
        <pc:spChg chg="mod">
          <ac:chgData name="David Enéas" userId="0e8ddf1d-4027-47e5-8aad-1fb20d07856f" providerId="ADAL" clId="{94F09AB5-00BD-44CF-BA9C-3E02271CC868}" dt="2024-10-08T22:18:48.475" v="116"/>
          <ac:spMkLst>
            <pc:docMk/>
            <pc:sldMasterMk cId="2196391822" sldId="2147483648"/>
            <ac:spMk id="3" creationId="{00A93998-E6BE-437F-90FD-682CF441B95B}"/>
          </ac:spMkLst>
        </pc:spChg>
        <pc:spChg chg="mod">
          <ac:chgData name="David Enéas" userId="0e8ddf1d-4027-47e5-8aad-1fb20d07856f" providerId="ADAL" clId="{94F09AB5-00BD-44CF-BA9C-3E02271CC868}" dt="2024-10-08T22:18:48.475" v="116"/>
          <ac:spMkLst>
            <pc:docMk/>
            <pc:sldMasterMk cId="2196391822" sldId="2147483648"/>
            <ac:spMk id="4" creationId="{394C97B1-5DDC-4179-953F-B8890CBDCA55}"/>
          </ac:spMkLst>
        </pc:spChg>
        <pc:spChg chg="mod">
          <ac:chgData name="David Enéas" userId="0e8ddf1d-4027-47e5-8aad-1fb20d07856f" providerId="ADAL" clId="{94F09AB5-00BD-44CF-BA9C-3E02271CC868}" dt="2024-10-08T22:18:48.475" v="116"/>
          <ac:spMkLst>
            <pc:docMk/>
            <pc:sldMasterMk cId="2196391822" sldId="2147483648"/>
            <ac:spMk id="5" creationId="{103EDE5A-CAE2-4C53-B9C5-0E381410B649}"/>
          </ac:spMkLst>
        </pc:spChg>
        <pc:spChg chg="mod">
          <ac:chgData name="David Enéas" userId="0e8ddf1d-4027-47e5-8aad-1fb20d07856f" providerId="ADAL" clId="{94F09AB5-00BD-44CF-BA9C-3E02271CC868}" dt="2024-10-08T22:18:48.475" v="116"/>
          <ac:spMkLst>
            <pc:docMk/>
            <pc:sldMasterMk cId="2196391822" sldId="2147483648"/>
            <ac:spMk id="6" creationId="{217FA26D-5BFD-4359-8B27-F0CF4A991BE4}"/>
          </ac:spMkLst>
        </pc:sp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4146565561" sldId="2147483649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4146565561" sldId="2147483649"/>
              <ac:spMk id="2" creationId="{2D39DBDC-5EF6-434A-81E6-A39A28B429C0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4146565561" sldId="2147483649"/>
              <ac:spMk id="3" creationId="{6A0ACB88-F2E9-438C-B8E3-975C3B320DAD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84696780" sldId="2147483651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84696780" sldId="2147483651"/>
              <ac:spMk id="2" creationId="{C9DC3E4B-2E79-42DA-8307-4F1CE373EA36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84696780" sldId="2147483651"/>
              <ac:spMk id="3" creationId="{20BE1B13-DD07-4089-B618-B77472441F99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3311908296" sldId="2147483652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3311908296" sldId="2147483652"/>
              <ac:spMk id="3" creationId="{1E162496-B16A-4392-8277-57456CB57A86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3311908296" sldId="2147483652"/>
              <ac:spMk id="4" creationId="{5769D974-86DC-4014-9C05-DB373F9158B9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517496216" sldId="2147483653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517496216" sldId="2147483653"/>
              <ac:spMk id="2" creationId="{ECD99F41-9D7F-4C3D-8B4F-CD36C62EC70B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517496216" sldId="2147483653"/>
              <ac:spMk id="3" creationId="{88E7219A-B93F-426B-9176-CB5BAD1DF676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517496216" sldId="2147483653"/>
              <ac:spMk id="4" creationId="{76344C8F-305B-4C01-8821-E2F26046FD7C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517496216" sldId="2147483653"/>
              <ac:spMk id="5" creationId="{EDDBCB6C-3BC9-4D30-AAB0-2CC4480242B8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517496216" sldId="2147483653"/>
              <ac:spMk id="6" creationId="{8B230625-0D69-43B7-A9E5-FA6872CDBF5E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2037389466" sldId="2147483656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037389466" sldId="2147483656"/>
              <ac:spMk id="2" creationId="{3BC1E672-4AD3-40B8-9945-77FD2610F7D6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037389466" sldId="2147483656"/>
              <ac:spMk id="3" creationId="{A9B84318-7697-496E-A21D-735A18C19BCF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037389466" sldId="2147483656"/>
              <ac:spMk id="4" creationId="{E9008C59-9EEE-46AC-BEED-4EDC4FFD8F8F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2803964312" sldId="2147483657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803964312" sldId="2147483657"/>
              <ac:spMk id="2" creationId="{815B1064-12A4-43A9-9317-BA87AC924B3A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803964312" sldId="2147483657"/>
              <ac:spMk id="3" creationId="{119F939C-83EE-49BD-90C4-1FB0BC77C62A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2803964312" sldId="2147483657"/>
              <ac:spMk id="4" creationId="{FC4E6113-5D83-4BF8-88F7-E6B9F00EF4E7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475" v="116"/>
          <pc:sldLayoutMkLst>
            <pc:docMk/>
            <pc:sldMasterMk cId="2196391822" sldId="2147483648"/>
            <pc:sldLayoutMk cId="621457660" sldId="2147483659"/>
          </pc:sldLayoutMkLst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621457660" sldId="2147483659"/>
              <ac:spMk id="2" creationId="{79B9DB17-0D38-4E76-9C42-7F3AD4FE3EDC}"/>
            </ac:spMkLst>
          </pc:spChg>
          <pc:spChg chg="mod">
            <ac:chgData name="David Enéas" userId="0e8ddf1d-4027-47e5-8aad-1fb20d07856f" providerId="ADAL" clId="{94F09AB5-00BD-44CF-BA9C-3E02271CC868}" dt="2024-10-08T22:18:48.475" v="116"/>
            <ac:spMkLst>
              <pc:docMk/>
              <pc:sldMasterMk cId="2196391822" sldId="2147483648"/>
              <pc:sldLayoutMk cId="621457660" sldId="2147483659"/>
              <ac:spMk id="3" creationId="{1CBA77D5-35C8-4030-9590-CE5E24745F58}"/>
            </ac:spMkLst>
          </pc:spChg>
        </pc:sldLayoutChg>
      </pc:sldMasterChg>
      <pc:sldMasterChg chg="modSp modSldLayout">
        <pc:chgData name="David Enéas" userId="0e8ddf1d-4027-47e5-8aad-1fb20d07856f" providerId="ADAL" clId="{94F09AB5-00BD-44CF-BA9C-3E02271CC868}" dt="2024-10-08T22:18:48.210" v="115"/>
        <pc:sldMasterMkLst>
          <pc:docMk/>
          <pc:sldMasterMk cId="2806933536" sldId="2147483660"/>
        </pc:sldMasterMkLst>
        <pc:spChg chg="mod">
          <ac:chgData name="David Enéas" userId="0e8ddf1d-4027-47e5-8aad-1fb20d07856f" providerId="ADAL" clId="{94F09AB5-00BD-44CF-BA9C-3E02271CC868}" dt="2024-10-08T22:18:48.210" v="115"/>
          <ac:spMkLst>
            <pc:docMk/>
            <pc:sldMasterMk cId="2806933536" sldId="2147483660"/>
            <ac:spMk id="2" creationId="{00000000-0000-0000-0000-000000000000}"/>
          </ac:spMkLst>
        </pc:spChg>
        <pc:spChg chg="mod">
          <ac:chgData name="David Enéas" userId="0e8ddf1d-4027-47e5-8aad-1fb20d07856f" providerId="ADAL" clId="{94F09AB5-00BD-44CF-BA9C-3E02271CC868}" dt="2024-10-08T22:18:48.210" v="115"/>
          <ac:spMkLst>
            <pc:docMk/>
            <pc:sldMasterMk cId="2806933536" sldId="2147483660"/>
            <ac:spMk id="3" creationId="{00000000-0000-0000-0000-000000000000}"/>
          </ac:spMkLst>
        </pc:spChg>
        <pc:spChg chg="mod">
          <ac:chgData name="David Enéas" userId="0e8ddf1d-4027-47e5-8aad-1fb20d07856f" providerId="ADAL" clId="{94F09AB5-00BD-44CF-BA9C-3E02271CC868}" dt="2024-10-08T22:18:48.210" v="115"/>
          <ac:spMkLst>
            <pc:docMk/>
            <pc:sldMasterMk cId="2806933536" sldId="2147483660"/>
            <ac:spMk id="4" creationId="{00000000-0000-0000-0000-000000000000}"/>
          </ac:spMkLst>
        </pc:spChg>
        <pc:spChg chg="mod">
          <ac:chgData name="David Enéas" userId="0e8ddf1d-4027-47e5-8aad-1fb20d07856f" providerId="ADAL" clId="{94F09AB5-00BD-44CF-BA9C-3E02271CC868}" dt="2024-10-08T22:18:48.210" v="115"/>
          <ac:spMkLst>
            <pc:docMk/>
            <pc:sldMasterMk cId="2806933536" sldId="2147483660"/>
            <ac:spMk id="5" creationId="{00000000-0000-0000-0000-000000000000}"/>
          </ac:spMkLst>
        </pc:spChg>
        <pc:spChg chg="mod">
          <ac:chgData name="David Enéas" userId="0e8ddf1d-4027-47e5-8aad-1fb20d07856f" providerId="ADAL" clId="{94F09AB5-00BD-44CF-BA9C-3E02271CC868}" dt="2024-10-08T22:18:48.210" v="115"/>
          <ac:spMkLst>
            <pc:docMk/>
            <pc:sldMasterMk cId="2806933536" sldId="2147483660"/>
            <ac:spMk id="6" creationId="{00000000-0000-0000-0000-000000000000}"/>
          </ac:spMkLst>
        </pc:sp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4012917277" sldId="2147483661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4012917277" sldId="2147483661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4012917277" sldId="2147483661"/>
              <ac:spMk id="3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1387187059" sldId="2147483663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1387187059" sldId="2147483663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1387187059" sldId="2147483663"/>
              <ac:spMk id="3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192125092" sldId="2147483664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192125092" sldId="2147483664"/>
              <ac:spMk id="3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192125092" sldId="2147483664"/>
              <ac:spMk id="4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3712108421" sldId="2147483665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712108421" sldId="2147483665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712108421" sldId="2147483665"/>
              <ac:spMk id="3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712108421" sldId="2147483665"/>
              <ac:spMk id="4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712108421" sldId="2147483665"/>
              <ac:spMk id="5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712108421" sldId="2147483665"/>
              <ac:spMk id="6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870270816" sldId="2147483668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870270816" sldId="2147483668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870270816" sldId="2147483668"/>
              <ac:spMk id="3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870270816" sldId="2147483668"/>
              <ac:spMk id="4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3148248573" sldId="2147483669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148248573" sldId="2147483669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148248573" sldId="2147483669"/>
              <ac:spMk id="3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3148248573" sldId="2147483669"/>
              <ac:spMk id="4" creationId="{00000000-0000-0000-0000-000000000000}"/>
            </ac:spMkLst>
          </pc:spChg>
        </pc:sldLayoutChg>
        <pc:sldLayoutChg chg="modSp">
          <pc:chgData name="David Enéas" userId="0e8ddf1d-4027-47e5-8aad-1fb20d07856f" providerId="ADAL" clId="{94F09AB5-00BD-44CF-BA9C-3E02271CC868}" dt="2024-10-08T22:18:48.210" v="115"/>
          <pc:sldLayoutMkLst>
            <pc:docMk/>
            <pc:sldMasterMk cId="2806933536" sldId="2147483660"/>
            <pc:sldLayoutMk cId="4090089337" sldId="2147483671"/>
          </pc:sldLayoutMkLst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4090089337" sldId="2147483671"/>
              <ac:spMk id="2" creationId="{00000000-0000-0000-0000-000000000000}"/>
            </ac:spMkLst>
          </pc:spChg>
          <pc:spChg chg="mod">
            <ac:chgData name="David Enéas" userId="0e8ddf1d-4027-47e5-8aad-1fb20d07856f" providerId="ADAL" clId="{94F09AB5-00BD-44CF-BA9C-3E02271CC868}" dt="2024-10-08T22:18:48.210" v="115"/>
            <ac:spMkLst>
              <pc:docMk/>
              <pc:sldMasterMk cId="2806933536" sldId="2147483660"/>
              <pc:sldLayoutMk cId="4090089337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T" name="resolution" value="1" units="1/dev"/>
        </inkml:channelProperties>
      </inkml:inkSource>
      <inkml:timestamp xml:id="ts0" timeString="2024-10-29T14:35:37.56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  <inkml:brush xml:id="br1">
      <inkml:brushProperty name="width" value="0.055" units="cm"/>
      <inkml:brushProperty name="height" value="0.055" units="cm"/>
    </inkml:brush>
  </inkml:definitions>
  <iact:action type="add" startTime="9119">
    <iact:property name="dataType"/>
    <iact:actionData xml:id="d0">
      <inkml:trace xmlns:inkml="http://www.w3.org/2003/InkML" xml:id="stk0" contextRef="#ctx0" brushRef="#br0">8769 7721 0,'40'0'4,"-11"9"0,1 0 0,14-5 0,-15 5 0,1 0 0,0 1 0,-2-2 0,-1-3 0,23 12 0,7 2 0,-14-16 0,4-2 0,-7 4 0,6 2 0,3 2 0,1-1 0,-2-1 0,3-1 1,-1-2-1,1 1 0,3 2 0,-8 1 0,2 2 0,1 1 0,1 0 0,0-1 0,0-1 0,1-3 0,1-1 0,0-2 0,0 1 0,0 0 0,-2 0 0,7 4 0,-1 0 0,-1 0 1,0-1-1,0-2 0,1-2 0,1-3 0,-1-1 0,0 0 0,-3 0 0,2 1 0,-2 0 0,0 0 0,1 0 0,-7 0 0,1 0 0,0 0 0,0 0 0,-2 0 0,4 0 0,-3 0 0,2 0 1,2 0-1,-2 0 0,4 0 0,2 0 0,-1 0 0,-4 0 0,-6 0 0,1 0 0,-6 0 0,2 0 0,17 0 0,2 0 0,-12 0 0,-7 0 0,-19 0 0,14 0 0,-14 0 0,19 0 1,-13-17-1,2-2 0,15 10 0,-24-19 0,-3-14 0,1 5 0,1 11 0,0-2 0,-1-18 0,0-9 0,1 4 0,1 13 0,1 3 0,-2 0 0,3-17 0,-1 1 0,8 2 0,-6 4 0,-20 0 1,5 16-1,0 0 0,0-11 0,-8 12 0,0-2 0,4-2 0,-1 1 0,-3-1 0,-2 1 0,2 2 0,-2 0 0,-3-1 0,-1 2 0,3-8 0,-25-2 0,23 11 0,-32 23 0,31-32 1,-31 31-1,32-31 0,-32 32 0,-4-32 0,13 14 0,-6 12 0,-6-3 0,7-9 0,-1-6 0,0 7 0,-4 13 0,-2 2 0,-3-11 0,-4-5 0,4 7 0,2 13 0,-1 4 0,-6-2 0,-7 0 1,-2 0-1,3 0 0,-2 0 0,-3 0 0,0 0 0,9 0 0,0 0 0,-1 0 0,0 0 0,-3 0 0,4 0 0,-2-1 0,-1 1 0,0-1 0,-2 2 0,-1 0 0,6 2 0,-2 0 1,-1 1-1,-1 0 0,0 1 0,1 0 0,0 1 0,2 0 0,-2 2 0,1 0 0,1 0 0,0 1 0,1 1 0,-2 0 0,0 0 0,1-1 0,-1 0 0,-1 1 0,-1-1 0,1 1 0,2 2 1,1 0-1,3 2 0,-5 4 0,3 2 0,2 2 0,1 0 0,1 0 0,2-1 0,-10 6 0,2-2 0,2 1 0,1 2 0,4 0 0,2 1 0,1 0 0,3-3 0,0-4 0,3-2 1,6 0-1,6 9 0,4-4 0,-18-2 0,32 17 0,-32 0 0,31-17 0,-13 30 0,18-8 0,0-14 0,0 1 0,0-2 0,0-2 0,0 12 0,0 1 0,0-1 0,18 0 0,-13-17 0,31 13 1,-14-14-1,18 0 0,-5-4 0,12 6 0,6 2 0,1-3 0,-5-6 0,-7-8 0,-2-5 0,1-1 0,6 3 0,0 5 0,6 2 0,4 2 0,2 1 0,-1-1 0,-1-3 0,-5-4 1,2-4-1,-2-3 0,-2-3 0,1 0 0,2 1 0,-2 1 0,2 0 0,0 0 0,1 0 0,0 0 0,-1 0 0,-2 0 0,-1 0 0,1 0 0,-1 0 0,1 0 0,0 0 0,2 0 0,1 0 1,-1 0-1,1 0 0,0 0 0,1 0 0,-5 0 0,0 1 0,0 0 0,1 0 0,0-1 0,2-1 0,0-1 0,-4-2 0,1 0 0,1-2 0,1 0 0,0-1 0,0 0 0,-1 0 1,0 0-1,-2 1 0,8 0 0,-2 0 0,-1 0 0,0-1 0,0 1 0,-1-2 0,1-2 0,1-2 0,2-1 0,0-1 0,-1-1 0,-3-1 0,-2 1 0,-6 1 0,4-1 0,-4 0 0,-4 0 1,-6-2-1,7-12 0,-8-1 0,-4 11 0,-6-2 0,-10-8 0,-1 0 0,15 5 0,2 3 0,11-19 0,-29 14 0,-2-2 0,9-9 0,-2-7 0,-12-2 0,-5-10 0,-1-2 0,1 3 1,4 11-1,2 2 0,-1-1 0,-2-2 0,-1-3 0,-2-4 0,-1 0 0,1 2 0,-1 3 0,1-8 0,0 4 0,0 5 0,1 0 0,-2 2 0,-7-17 0,-2 15 0,6 37 0,-14-27 1</inkml:trace>
    </iact:actionData>
  </iact:action>
  <iact:action type="remove" startTime="12665">
    <iact:property name="style" value="instant"/>
    <iact:actionData xml:id="d1" ref="#d0"/>
    <iact:actionData xml:id="d2">
      <inkml:trace xmlns:inkml="http://www.w3.org/2003/InkML" xml:id="stk1" contextRef="#ctx0" brushRef="#br0">8769 7721 0,'40'0'4,"-11"9"0,1 0 0,14-5 0,-15 5 0,1 0 0,0 1 0,-2-2 0,-1-3 0,23 12 0,7 2 0,-14-16 0,4-2 0,-7 4 0,6 2 0,3 2 0,1-1 0,-2-1 0,3-1 1,-1-2-1,1 1 0,3 2 0,-8 1 0,2 2 0,1 1 0,1 0 0,0-1 0,0-1 0,1-3 0,1-1 0,0-2 0,0 1 0,0 0 0,-2 0 0,7 4 0,-1 0 0,-1 0 1,0-1-1,0-2 0,1-2 0,1-3 0,-1-1 0,0 0 0,-3 0 0,2 1 0,-2 0 0,0 0 0,1 0 0,-7 0 0,1 0 0,0 0 0,0 0 0,-2 0 0,4 0 0,-3 0 0,2 0 1,2 0-1,-2 0 0,4 0 0,2 0 0,-1 0 0,-4 0 0,-6 0 0,1 0 0,-6 0 0,2 0 0,17 0 0,2 0 0,-12 0 0,-7 0 0,-19 0 0,14 0 0,-14 0 0,19 0 1,-13-17-1,2-2 0,15 10 0,-24-19 0,-3-14 0,1 5 0,1 11 0,0-2 0,-1-18 0,0-9 0,1 4 0,1 13 0,1 3 0,-2 0 0,3-17 0,-1 1 0,8 2 0,-6 4 0,-20 0 1,5 16-1,0 0 0,0-11 0,-8 12 0,0-2 0,4-2 0,-1 1 0,-3-1 0,-2 1 0,2 2 0,-2 0 0,-3-1 0,-1 2 0,3-8 0,-25-2 0,23 11 0,-32 23 0,31-32 1,-31 31-1,32-31 0,-32 32 0,-4-32 0,13 14 0,-6 12 0,-6-3 0,7-9 0,-1-6 0,0 7 0,-4 13 0,-2 2 0,-3-11 0,-4-5 0,4 7 0,2 13 0,-1 4 0,-6-2 0,-7 0 1,-2 0-1,3 0 0,-2 0 0,-3 0 0,0 0 0,9 0 0,0 0 0,-1 0 0,0 0 0,-3 0 0,4 0 0,-2-1 0,-1 1 0,0-1 0,-2 2 0,-1 0 0,6 2 0,-2 0 1,-1 1-1,-1 0 0,0 1 0,1 0 0,0 1 0,2 0 0,-2 2 0,1 0 0,1 0 0,0 1 0,1 1 0,-2 0 0,0 0 0,1-1 0,-1 0 0,-1 1 0,-1-1 0,1 1 0,2 2 1,1 0-1,3 2 0,-5 4 0,3 2 0,2 2 0,1 0 0,1 0 0,2-1 0,-10 6 0,2-2 0,2 1 0,1 2 0,4 0 0,2 1 0,1 0 0,3-3 0,0-4 0,3-2 1,6 0-1,6 9 0,4-4 0,-18-2 0,32 17 0,-32 0 0,31-17 0,-13 30 0,18-8 0,0-14 0,0 1 0,0-2 0,0-2 0,0 12 0,0 1 0,0-1 0,18 0 0,-13-17 0,31 13 1,-14-14-1,18 0 0,-5-4 0,12 6 0,6 2 0,1-3 0,-5-6 0,-7-8 0,-2-5 0,1-1 0,6 3 0,0 5 0,6 2 0,4 2 0,2 1 0,-1-1 0,-1-3 0,-5-4 1,2-4-1,-2-3 0,-2-3 0,1 0 0,2 1 0,-2 1 0,2 0 0,0 0 0,1 0 0,0 0 0,-1 0 0,-2 0 0,-1 0 0,1 0 0,-1 0 0,1 0 0,0 0 0,2 0 0,1 0 1,-1 0-1,1 0 0,0 0 0,1 0 0,-5 0 0,0 1 0,0 0 0,1 0 0,0-1 0,2-1 0,0-1 0,-4-2 0,1 0 0,1-2 0,1 0 0,0-1 0,0 0 0,-1 0 1,0 0-1,-2 1 0,8 0 0,-2 0 0,-1 0 0,0-1 0,0 1 0,-1-2 0,1-2 0,1-2 0,2-1 0,0-1 0,-1-1 0,-3-1 0,-2 1 0,-6 1 0,4-1 0,-4 0 0,-4 0 1,-6-2-1,7-12 0,-8-1 0,-4 11 0,-6-2 0,-10-8 0,-1 0 0,15 5 0,2 3 0,11-19 0,-29 14 0,-2-2 0,9-9 0,-2-7 0,-12-2 0,-5-10 0,-1-2 0,1 3 1,4 11-1,2 2 0,-1-1 0,-2-2 0,-1-3 0,-2-4 0,-1 0 0,1 2 0,-1 3 0,1-8 0,0 4 0,0 5 0,1 0 0,-2 2 0,-7-17 0,-2 15 0,6 37 0,-14-27 1</inkml:trace>
    </iact:actionData>
  </iact:action>
  <iact:action type="add" startTime="12609">
    <iact:property name="dataType" value="strokeEraser"/>
    <iact:actionData xml:id="d3">
      <inkml:trace xmlns:inkml="http://www.w3.org/2003/InkML" xml:id="stk2" contextRef="#ctx0" brushRef="#br1">12801 7640 0,'-81'-121'25,"81"81"1,-20 0-1,20-1 1,0 1-1,-40 0 1,40 241-1,0-120 1,0 161-1,-41-242 1,41 80-1,0 1 1,0 201-1,0-282 1,-40 0-1,40 0 1</inkml:trace>
    </iact:actionData>
  </iact:action>
</iact:actions>
</file>

<file path=ppt/media/image1.png>
</file>

<file path=ppt/media/image2.png>
</file>

<file path=ppt/media/image3.png>
</file>

<file path=ppt/media/image4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9DBDC-5EF6-434A-81E6-A39A28B42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0ACB88-F2E9-438C-B8E3-975C3B320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493A9-E265-4D51-AFFA-A614418A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648D13-BF1E-4B4C-9032-EDF237C3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0A6D1B-F8C9-42B2-B955-8A898DE69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6565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2C21C2-F555-4766-8541-EB6E622D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9AB05B3-B85A-476D-B7E8-61779276A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2C96F0-E2A7-4BC0-B8BD-F07E42660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3E31CB-A035-4A4B-8DBA-159947264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D1110B-4BE3-476A-A3F5-75877183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1558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9B9DB17-0D38-4E76-9C42-7F3AD4FE3E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BA77D5-35C8-4030-9590-CE5E24745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BD63C9-CE2B-49D9-8EB9-BDDD26614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6F413A-C9AF-441D-80AB-566A54257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B20FC2-F45C-451F-A938-5D9E98EA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4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CBBFA9-BADA-41BE-8AFB-FBD819F81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AB0BD5-0C87-44BC-91F1-99C3137F9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B6118A-8A73-42AE-8274-786451F5A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0558CF-C872-4675-8602-2FE58C58E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6678CC-6D42-47B8-932B-8BBC77CB9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639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DC3E4B-2E79-42DA-8307-4F1CE373E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BE1B13-DD07-4089-B618-B77472441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FCA773-A438-4E23-8B84-A7A33ADA8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54A965-A15E-4576-949E-2F931CEC1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4C9F3C-790E-49F9-AACF-A86C106E2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9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934E5-E754-458A-B0E3-BA3E4C1E1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162496-B16A-4392-8277-57456CB57A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69D974-86DC-4014-9C05-DB373F9158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460AF8-C497-4107-8B87-E785D8052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75C254-2DB6-48D6-9069-EA02C36B2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2A2CEB-0790-4DDA-AF94-4B32E459F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908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99F41-9D7F-4C3D-8B4F-CD36C62EC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E7219A-B93F-426B-9176-CB5BAD1DF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344C8F-305B-4C01-8821-E2F26046F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DDBCB6C-3BC9-4D30-AAB0-2CC4480242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B230625-0D69-43B7-A9E5-FA6872CDBF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7121CFA-CDBE-4963-AD8D-83A16515A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6E510FB-8819-46A5-B574-41641650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AD1798A-4CDA-42E2-8C04-5C458141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496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87F1F-EE1D-44BC-A1C0-FE8C52A20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02A4B19-25DA-4590-8A25-955AE647E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D28D1F-80A1-4AF9-9E6F-E54F6C5A8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27404B4-890D-4FE7-B2E2-6E0BEF6C9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1826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6DC3A11-DFD7-4D92-BFA4-EFB5B6237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AD08096-E56F-43F3-8FF7-6D9A5A19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ABAEAA7-1106-4A03-9BB0-20C67680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941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1E672-4AD3-40B8-9945-77FD2610F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B84318-7697-496E-A21D-735A18C19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008C59-9EEE-46AC-BEED-4EDC4FFD8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CF7DD40-C680-49C9-BE36-A54A3263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33F268-25C2-4525-81DB-99626A632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8EB01BB-E977-472E-ADB7-69711FA20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389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5B1064-12A4-43A9-9317-BA87AC92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19F939C-83EE-49BD-90C4-1FB0BC77C6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4E6113-5D83-4BF8-88F7-E6B9F00EF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9952B45-0495-431D-BE41-842597E14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958E43-2A27-4274-B6DE-DC18D2A5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3284AAE-BF19-4779-9DE6-7C215355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396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4119148-D894-436C-BACC-F2A921E53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A93998-E6BE-437F-90FD-682CF441B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4C97B1-5DDC-4179-953F-B8890CBDCA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1E3A1-26DB-47BE-AE68-7E9F95597BF7}" type="datetimeFigureOut">
              <a:rPr lang="pt-BR" smtClean="0"/>
              <a:t>30/10/2024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3EDE5A-CAE2-4C53-B9C5-0E381410B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7FA26D-5BFD-4359-8B27-F0CF4A991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C28C6-2534-454E-B28A-29F91F3D4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391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neasDavid/Programacao2/tree/main/seminario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microsoft.com/office/2011/relationships/inkAction" Target="../ink/inkAction1.xml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36EAC-3E31-4EE3-9E87-EB9B0AD96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56544"/>
            <a:ext cx="9144000" cy="914400"/>
          </a:xfrm>
        </p:spPr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A-Estrela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407492-D156-44C3-9896-270EF6947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413" y="2793441"/>
            <a:ext cx="9390529" cy="391739"/>
          </a:xfrm>
        </p:spPr>
        <p:txBody>
          <a:bodyPr>
            <a:normAutofit lnSpcReduction="10000"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Algoritmo de busca</a:t>
            </a:r>
          </a:p>
        </p:txBody>
      </p:sp>
      <p:pic>
        <p:nvPicPr>
          <p:cNvPr id="1028" name="Picture 4" descr="Portal de Programas de Pós-Graduação (UFAL)">
            <a:extLst>
              <a:ext uri="{FF2B5EF4-FFF2-40B4-BE49-F238E27FC236}">
                <a16:creationId xmlns:a16="http://schemas.microsoft.com/office/drawing/2014/main" id="{EF6B1D7D-97AD-4503-A002-DE49B70AE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475" y="5930157"/>
            <a:ext cx="822837" cy="71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dade Federal de Alagoas – Wikipédia, a enciclopédia livre">
            <a:extLst>
              <a:ext uri="{FF2B5EF4-FFF2-40B4-BE49-F238E27FC236}">
                <a16:creationId xmlns:a16="http://schemas.microsoft.com/office/drawing/2014/main" id="{3932B0A0-0B13-4C5B-94C7-6DF653EB7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475" y="396783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284D7465-5A9D-4128-94B6-C853F2655ACF}"/>
              </a:ext>
            </a:extLst>
          </p:cNvPr>
          <p:cNvSpPr txBox="1">
            <a:spLocks/>
          </p:cNvSpPr>
          <p:nvPr/>
        </p:nvSpPr>
        <p:spPr>
          <a:xfrm>
            <a:off x="1400735" y="3739593"/>
            <a:ext cx="9390529" cy="11842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David Enéas</a:t>
            </a:r>
            <a:b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Mayara Jacinto</a:t>
            </a:r>
            <a:b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Júllya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Cabral</a:t>
            </a:r>
            <a:b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Rafael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Saleme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F63DFFAC-FEFB-4222-612E-559B806D35EB}"/>
              </a:ext>
            </a:extLst>
          </p:cNvPr>
          <p:cNvSpPr txBox="1">
            <a:spLocks/>
          </p:cNvSpPr>
          <p:nvPr/>
        </p:nvSpPr>
        <p:spPr>
          <a:xfrm>
            <a:off x="1400734" y="5151672"/>
            <a:ext cx="9390529" cy="653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https://github.com/EneasDavid/Programacao2/tree/main/seminario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496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65"/>
    </mc:Choice>
    <mc:Fallback xmlns="">
      <p:transition spd="slow" advTm="3106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93FD0-B2FE-FE4C-AADD-44CF391B9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460C8-64E3-F254-5652-C0533B105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43F6C4A-45A5-1DE9-82E2-2834099459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66124" y="2222674"/>
            <a:ext cx="8726454" cy="2643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Função para printar chegada ao objetivo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processar_chegada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pt-BR" sz="1200" b="1" dirty="0" err="1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 err="1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Caminho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 encontrado: "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"(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pt-BR" sz="1200" b="1" dirty="0" err="1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d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pt-BR" sz="1200" b="1" dirty="0" err="1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d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) -&gt; "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pai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"Objetivo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pt-BR" sz="1200" b="1" dirty="0" err="1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987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33"/>
    </mc:Choice>
    <mc:Fallback xmlns="">
      <p:transition spd="slow" advTm="13233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3AECC-8E5B-3A35-F439-25958558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D8C84-0449-CC9D-4A74-517302374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02" y="85209"/>
            <a:ext cx="10515600" cy="726555"/>
          </a:xfrm>
        </p:spPr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A22EB4-F4DD-EB13-F947-733CBBD29F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32579" y="811764"/>
            <a:ext cx="8726454" cy="5901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Função principal do algoritmo A*</a:t>
            </a:r>
            <a:br>
              <a:rPr lang="pt-BR" sz="1200" b="1" i="1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a_estrela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eh_barreira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eh_barreira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)) {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"Início ou objetivo é uma barreira!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pt-BR" sz="1200" b="1" dirty="0" err="1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{ .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tamanho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};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lista_fechada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{ .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tamanho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};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criar_no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NULL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calcular_heuristica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custoTotal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custoCaminho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189" lvl="1" indent="0">
              <a:lnSpc>
                <a:spcPts val="1350"/>
              </a:lnSpc>
              <a:buNone/>
            </a:pP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adicionar_na_lista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inicio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189" lvl="1" indent="0">
              <a:lnSpc>
                <a:spcPts val="1350"/>
              </a:lnSpc>
              <a:buNone/>
            </a:pP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 err="1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tamanho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obter_no_com_menor_custo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adicionar_na_lista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lista_fechada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&amp;&amp;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processar_chegada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expandir_vizinhos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lista_fechada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"Caminho não encontrado.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pt-BR" sz="1200" b="1" dirty="0" err="1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>
                <a:solidFill>
                  <a:srgbClr val="98C37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latin typeface="Menlo" panose="020B0609030804020204" pitchFamily="49" charset="0"/>
              </a:rPr>
              <a:t>}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27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905"/>
    </mc:Choice>
    <mc:Fallback xmlns="">
      <p:transition spd="slow" advTm="111905"/>
    </mc:Fallback>
  </mc:AlternateContent>
  <p:extLst>
    <p:ext uri="{3A86A75C-4F4B-4683-9AE1-C65F6400EC91}">
      <p14:laserTraceLst xmlns:p14="http://schemas.microsoft.com/office/powerpoint/2010/main">
        <p14:tracePtLst>
          <p14:tracePt t="70639" x="5334000" y="5130800"/>
          <p14:tracePt t="70651" x="5319713" y="4840288"/>
          <p14:tracePt t="70653" x="5218113" y="4579938"/>
          <p14:tracePt t="70660" x="5102225" y="4383088"/>
          <p14:tracePt t="70668" x="4970463" y="4179888"/>
          <p14:tracePt t="70676" x="4854575" y="3976688"/>
          <p14:tracePt t="70681" x="4710113" y="3787775"/>
          <p14:tracePt t="70692" x="4608513" y="3643313"/>
          <p14:tracePt t="70698" x="4484688" y="3482975"/>
          <p14:tracePt t="70711" x="4354513" y="3330575"/>
          <p14:tracePt t="70712" x="4194175" y="3186113"/>
          <p14:tracePt t="70719" x="4064000" y="3025775"/>
          <p14:tracePt t="70726" x="3976688" y="2924175"/>
          <p14:tracePt t="70743" x="3962400" y="2909888"/>
          <p14:tracePt t="70748" x="3948113" y="2895600"/>
          <p14:tracePt t="70758" x="3903663" y="2836863"/>
          <p14:tracePt t="70763" x="3860800" y="2794000"/>
          <p14:tracePt t="70775" x="3832225" y="2779713"/>
          <p14:tracePt t="70781" x="3773488" y="2720975"/>
          <p14:tracePt t="70792" x="3686175" y="2678113"/>
          <p14:tracePt t="70793" x="3629025" y="2649538"/>
          <p14:tracePt t="70800" x="3629025" y="2633663"/>
          <p14:tracePt t="70808" x="3614738" y="2619375"/>
          <p14:tracePt t="70815" x="3598863" y="2619375"/>
          <p14:tracePt t="70825" x="3584575" y="2605088"/>
          <p14:tracePt t="70830" x="3584575" y="2590800"/>
          <p14:tracePt t="70843" x="3570288" y="2590800"/>
          <p14:tracePt t="70847" x="3556000" y="2576513"/>
          <p14:tracePt t="70911" x="3533775" y="2576513"/>
          <p14:tracePt t="70920" x="3505200" y="2576513"/>
          <p14:tracePt t="70929" x="3432175" y="2576513"/>
          <p14:tracePt t="70935" x="3417888" y="2590800"/>
          <p14:tracePt t="70942" x="3403600" y="2605088"/>
          <p14:tracePt t="70950" x="3389313" y="2605088"/>
          <p14:tracePt t="70958" x="3375025" y="2619375"/>
          <p14:tracePt t="70974" x="3360738" y="2633663"/>
          <p14:tracePt t="70980" x="3360738" y="2649538"/>
          <p14:tracePt t="70991" x="3360738" y="2663825"/>
          <p14:tracePt t="70995" x="3344863" y="2692400"/>
          <p14:tracePt t="71008" x="3344863" y="2735263"/>
          <p14:tracePt t="71012" x="3344863" y="2852738"/>
          <p14:tracePt t="71024" x="3344863" y="2938463"/>
          <p14:tracePt t="71032" x="3360738" y="2997200"/>
          <p14:tracePt t="71041" x="3389313" y="3084513"/>
          <p14:tracePt t="71047" x="3446463" y="3141663"/>
          <p14:tracePt t="71058" x="3446463" y="3157538"/>
          <p14:tracePt t="71062" x="3462338" y="3157538"/>
          <p14:tracePt t="71075" x="3476625" y="3157538"/>
          <p14:tracePt t="71079" x="3490913" y="3171825"/>
          <p14:tracePt t="71091" x="3505200" y="3171825"/>
          <p14:tracePt t="71092" x="3519488" y="3171825"/>
          <p14:tracePt t="71108" x="3533775" y="3157538"/>
          <p14:tracePt t="71115" x="3570288" y="3127375"/>
          <p14:tracePt t="71124" x="3584575" y="3113088"/>
          <p14:tracePt t="71131" x="3614738" y="3055938"/>
          <p14:tracePt t="71141" x="3643313" y="2997200"/>
          <p14:tracePt t="71160" x="3643313" y="2982913"/>
          <p14:tracePt t="71168" x="3643313" y="2968625"/>
          <p14:tracePt t="71177" x="3629025" y="2968625"/>
          <p14:tracePt t="71191" x="3505200" y="2881313"/>
          <p14:tracePt t="71197" x="3360738" y="2822575"/>
          <p14:tracePt t="71208" x="3214688" y="2808288"/>
          <p14:tracePt t="71213" x="3070225" y="2779713"/>
          <p14:tracePt t="71225" x="2895600" y="2779713"/>
          <p14:tracePt t="71228" x="2765425" y="2779713"/>
          <p14:tracePt t="71244" x="2619375" y="2779713"/>
          <p14:tracePt t="71244" x="2481263" y="2808288"/>
          <p14:tracePt t="71258" x="2249488" y="2895600"/>
          <p14:tracePt t="71274" x="2249488" y="2909888"/>
          <p14:tracePt t="71288" x="2235200" y="2909888"/>
          <p14:tracePt t="71295" x="2235200" y="2924175"/>
          <p14:tracePt t="71308" x="2235200" y="2938463"/>
          <p14:tracePt t="71318" x="2249488" y="2954338"/>
          <p14:tracePt t="71325" x="2249488" y="2968625"/>
          <p14:tracePt t="71332" x="2263775" y="2968625"/>
          <p14:tracePt t="71342" x="2278063" y="2968625"/>
          <p14:tracePt t="71347" x="2293938" y="2968625"/>
          <p14:tracePt t="71358" x="2322513" y="2968625"/>
          <p14:tracePt t="71362" x="2365375" y="2954338"/>
          <p14:tracePt t="71374" x="2497138" y="2881313"/>
          <p14:tracePt t="71379" x="2605088" y="2779713"/>
          <p14:tracePt t="71391" x="2706688" y="2649538"/>
          <p14:tracePt t="71396" x="2794000" y="2532063"/>
          <p14:tracePt t="71408" x="2938463" y="2278063"/>
          <p14:tracePt t="71415" x="2968625" y="2192338"/>
          <p14:tracePt t="71424" x="2968625" y="2074863"/>
          <p14:tracePt t="71441" x="2968625" y="2060575"/>
          <p14:tracePt t="71445" x="2968625" y="2046288"/>
          <p14:tracePt t="71458" x="2954338" y="2032000"/>
          <p14:tracePt t="71462" x="2938463" y="2032000"/>
          <p14:tracePt t="71475" x="2924175" y="2032000"/>
          <p14:tracePt t="71482" x="2909888" y="2032000"/>
          <p14:tracePt t="71493" x="2867025" y="2060575"/>
          <p14:tracePt t="71498" x="2794000" y="2133600"/>
          <p14:tracePt t="71508" x="2735263" y="2220913"/>
          <p14:tracePt t="71513" x="2706688" y="2293938"/>
          <p14:tracePt t="71525" x="2678113" y="2409825"/>
          <p14:tracePt t="71529" x="2678113" y="2547938"/>
          <p14:tracePt t="71541" x="2692400" y="2692400"/>
          <p14:tracePt t="71542" x="2751138" y="2808288"/>
          <p14:tracePt t="71558" x="2938463" y="2938463"/>
          <p14:tracePt t="71565" x="3127375" y="3011488"/>
          <p14:tracePt t="71575" x="3446463" y="3055938"/>
          <p14:tracePt t="71580" x="3730625" y="3084513"/>
          <p14:tracePt t="71591" x="4021138" y="3084513"/>
          <p14:tracePt t="71595" x="4224338" y="3055938"/>
          <p14:tracePt t="71608" x="4354513" y="2997200"/>
          <p14:tracePt t="71613" x="4441825" y="2954338"/>
          <p14:tracePt t="71625" x="4498975" y="2867025"/>
          <p14:tracePt t="71626" x="4513263" y="2751138"/>
          <p14:tracePt t="71633" x="4513263" y="2663825"/>
          <p14:tracePt t="71641" x="4513263" y="2605088"/>
          <p14:tracePt t="71647" x="4498975" y="2517775"/>
          <p14:tracePt t="71658" x="4427538" y="2460625"/>
          <p14:tracePt t="71662" x="4354513" y="2409825"/>
          <p14:tracePt t="71678" x="4340225" y="2409825"/>
          <p14:tracePt t="71693" x="4295775" y="2424113"/>
          <p14:tracePt t="71700" x="4281488" y="2438400"/>
          <p14:tracePt t="71708" x="4281488" y="2460625"/>
          <p14:tracePt t="71715" x="4281488" y="2517775"/>
          <p14:tracePt t="71724" x="4281488" y="2619375"/>
          <p14:tracePt t="71730" x="4310063" y="2735263"/>
          <p14:tracePt t="71741" x="4325938" y="2822575"/>
          <p14:tracePt t="71746" x="4354513" y="2909888"/>
          <p14:tracePt t="71758" x="4368800" y="2924175"/>
          <p14:tracePt t="71776" x="4383088" y="2924175"/>
          <p14:tracePt t="71842" x="4368800" y="2924175"/>
          <p14:tracePt t="72134" x="4354513" y="2924175"/>
          <p14:tracePt t="72158" x="4340225" y="2924175"/>
          <p14:tracePt t="72167" x="4325938" y="2924175"/>
          <p14:tracePt t="72174" x="4310063" y="2938463"/>
          <p14:tracePt t="72180" x="4252913" y="2968625"/>
          <p14:tracePt t="72191" x="4194175" y="3011488"/>
          <p14:tracePt t="72195" x="4151313" y="3055938"/>
          <p14:tracePt t="72208" x="4122738" y="3141663"/>
          <p14:tracePt t="72212" x="4064000" y="3259138"/>
          <p14:tracePt t="72224" x="4005263" y="3330575"/>
          <p14:tracePt t="72225" x="3948113" y="3440113"/>
          <p14:tracePt t="72243" x="3889375" y="3614738"/>
          <p14:tracePt t="72258" x="3875088" y="3700463"/>
          <p14:tracePt t="72274" x="3875088" y="3716338"/>
          <p14:tracePt t="72307" x="3889375" y="3716338"/>
          <p14:tracePt t="72324" x="3903663" y="3716338"/>
          <p14:tracePt t="72330" x="3919538" y="3716338"/>
          <p14:tracePt t="72341" x="3933825" y="3716338"/>
          <p14:tracePt t="72353" x="3962400" y="3716338"/>
          <p14:tracePt t="72367" x="3976688" y="3730625"/>
          <p14:tracePt t="72391" x="3990975" y="3730625"/>
          <p14:tracePt t="72713" x="3976688" y="3730625"/>
          <p14:tracePt t="72720" x="3962400" y="3730625"/>
          <p14:tracePt t="72727" x="3875088" y="3730625"/>
          <p14:tracePt t="72735" x="3787775" y="3730625"/>
          <p14:tracePt t="72743" x="3716338" y="3730625"/>
          <p14:tracePt t="72750" x="3657600" y="3744913"/>
          <p14:tracePt t="72758" x="3570288" y="3744913"/>
          <p14:tracePt t="72765" x="3519488" y="3759200"/>
          <p14:tracePt t="72774" x="3462338" y="3759200"/>
          <p14:tracePt t="72787" x="3446463" y="3773488"/>
          <p14:tracePt t="72802" x="3432175" y="3773488"/>
          <p14:tracePt t="72817" x="3417888" y="3773488"/>
          <p14:tracePt t="72847" x="3403600" y="3773488"/>
          <p14:tracePt t="72855" x="3403600" y="3787775"/>
          <p14:tracePt t="72870" x="3389313" y="3787775"/>
          <p14:tracePt t="72878" x="3375025" y="3787775"/>
          <p14:tracePt t="72900" x="3360738" y="3787775"/>
          <p14:tracePt t="72911" x="3360738" y="3802063"/>
          <p14:tracePt t="72922" x="3360738" y="3817938"/>
          <p14:tracePt t="72930" x="3344863" y="3817938"/>
          <p14:tracePt t="72941" x="3344863" y="3832225"/>
          <p14:tracePt t="72945" x="3344863" y="3846513"/>
          <p14:tracePt t="72958" x="3344863" y="3860800"/>
          <p14:tracePt t="72975" x="3344863" y="3889375"/>
          <p14:tracePt t="72976" x="3344863" y="3903663"/>
          <p14:tracePt t="72982" x="3360738" y="3933825"/>
          <p14:tracePt t="72997" x="3375025" y="3948113"/>
          <p14:tracePt t="73008" x="3389313" y="3962400"/>
          <p14:tracePt t="73012" x="3389313" y="3976688"/>
          <p14:tracePt t="73025" x="3403600" y="4021138"/>
          <p14:tracePt t="73029" x="3446463" y="4137025"/>
          <p14:tracePt t="73041" x="3476625" y="4224338"/>
          <p14:tracePt t="73042" x="3490913" y="4281488"/>
          <p14:tracePt t="73050" x="3505200" y="4310063"/>
          <p14:tracePt t="73074" x="3519488" y="4310063"/>
          <p14:tracePt t="73080" x="3533775" y="4310063"/>
          <p14:tracePt t="73087" x="3548063" y="4310063"/>
          <p14:tracePt t="73095" x="3584575" y="4310063"/>
          <p14:tracePt t="73108" x="3598863" y="4295775"/>
          <p14:tracePt t="73112" x="3614738" y="4281488"/>
          <p14:tracePt t="73125" x="3614738" y="4267200"/>
          <p14:tracePt t="73132" x="3614738" y="4252913"/>
          <p14:tracePt t="73141" x="3614738" y="4238625"/>
          <p14:tracePt t="73170" x="3584575" y="4238625"/>
          <p14:tracePt t="73178" x="3556000" y="4238625"/>
          <p14:tracePt t="73185" x="3476625" y="4238625"/>
          <p14:tracePt t="73192" x="3330575" y="4238625"/>
          <p14:tracePt t="73200" x="3200400" y="4238625"/>
          <p14:tracePt t="73208" x="3055938" y="4238625"/>
          <p14:tracePt t="73215" x="2881313" y="4238625"/>
          <p14:tracePt t="73224" x="2765425" y="4238625"/>
          <p14:tracePt t="73230" x="2678113" y="4267200"/>
          <p14:tracePt t="73241" x="2663825" y="4281488"/>
          <p14:tracePt t="73246" x="2663825" y="4295775"/>
          <p14:tracePt t="73258" x="2649538" y="4295775"/>
          <p14:tracePt t="73261" x="2649538" y="4310063"/>
          <p14:tracePt t="73282" x="2663825" y="4325938"/>
          <p14:tracePt t="73291" x="2706688" y="4397375"/>
          <p14:tracePt t="73297" x="2779713" y="4433888"/>
          <p14:tracePt t="73308" x="2852738" y="4478338"/>
          <p14:tracePt t="73313" x="2938463" y="4492625"/>
          <p14:tracePt t="73324" x="2997200" y="4492625"/>
          <p14:tracePt t="73328" x="3055938" y="4492625"/>
          <p14:tracePt t="73345" x="3070225" y="4492625"/>
          <p14:tracePt t="73346" x="3070225" y="4478338"/>
          <p14:tracePt t="73358" x="3084513" y="4462463"/>
          <p14:tracePt t="73365" x="3084513" y="4433888"/>
          <p14:tracePt t="73375" x="3084513" y="4419600"/>
          <p14:tracePt t="73380" x="3084513" y="4411663"/>
          <p14:tracePt t="73391" x="3084513" y="4397375"/>
          <p14:tracePt t="73408" x="3084513" y="4383088"/>
          <p14:tracePt t="73455" x="3084513" y="4411663"/>
          <p14:tracePt t="73463" x="3098800" y="4492625"/>
          <p14:tracePt t="73478" x="3113088" y="4579938"/>
          <p14:tracePt t="73485" x="3127375" y="4738688"/>
          <p14:tracePt t="73493" x="3127375" y="4752975"/>
          <p14:tracePt t="73508" x="3127375" y="4767263"/>
          <p14:tracePt t="73524" x="3141663" y="4767263"/>
          <p14:tracePt t="73538" x="3141663" y="4752975"/>
          <p14:tracePt t="73552" x="3157538" y="4738688"/>
          <p14:tracePt t="73560" x="3186113" y="4724400"/>
          <p14:tracePt t="73569" x="3214688" y="4695825"/>
          <p14:tracePt t="73575" x="3228975" y="4695825"/>
          <p14:tracePt t="73582" x="3243263" y="4695825"/>
          <p14:tracePt t="73591" x="3259138" y="4681538"/>
          <p14:tracePt t="73597" x="3287713" y="4665663"/>
          <p14:tracePt t="73608" x="3302000" y="4665663"/>
          <p14:tracePt t="73613" x="3360738" y="4637088"/>
          <p14:tracePt t="73624" x="3432175" y="4608513"/>
          <p14:tracePt t="73629" x="3548063" y="4579938"/>
          <p14:tracePt t="73641" x="3629025" y="4564063"/>
          <p14:tracePt t="73642" x="3643313" y="4549775"/>
          <p14:tracePt t="73658" x="3657600" y="4549775"/>
          <p14:tracePt t="73666" x="3657600" y="4535488"/>
          <p14:tracePt t="73741" x="3643313" y="4535488"/>
          <p14:tracePt t="73748" x="3629025" y="4549775"/>
          <p14:tracePt t="73763" x="3614738" y="4564063"/>
          <p14:tracePt t="73771" x="3614738" y="4579938"/>
          <p14:tracePt t="73792" x="3614738" y="4594225"/>
          <p14:tracePt t="73822" x="3629025" y="4608513"/>
          <p14:tracePt t="73830" x="3643313" y="4608513"/>
          <p14:tracePt t="73841" x="3657600" y="4608513"/>
          <p14:tracePt t="73890" x="3657600" y="4594225"/>
          <p14:tracePt t="74947" x="3657600" y="4579938"/>
          <p14:tracePt t="74955" x="3671888" y="4564063"/>
          <p14:tracePt t="74963" x="3817938" y="4448175"/>
          <p14:tracePt t="74974" x="4064000" y="4295775"/>
          <p14:tracePt t="74979" x="4310063" y="4194175"/>
          <p14:tracePt t="74991" x="4572000" y="4106863"/>
          <p14:tracePt t="74994" x="4826000" y="4049713"/>
          <p14:tracePt t="75008" x="5319713" y="3933825"/>
          <p14:tracePt t="75015" x="5565775" y="3933825"/>
          <p14:tracePt t="75024" x="5732463" y="3933825"/>
          <p14:tracePt t="75030" x="5907088" y="3933825"/>
          <p14:tracePt t="75041" x="5965825" y="3962400"/>
          <p14:tracePt t="75046" x="5965825" y="3976688"/>
          <p14:tracePt t="75058" x="5965825" y="3990975"/>
          <p14:tracePt t="75067" x="5965825" y="4005263"/>
          <p14:tracePt t="75105" x="5965825" y="4035425"/>
          <p14:tracePt t="75352" x="5980113" y="4049713"/>
          <p14:tracePt t="84098" x="12177713" y="6843713"/>
          <p14:tracePt t="84127" x="12163425" y="6843713"/>
          <p14:tracePt t="84135" x="12149138" y="6843713"/>
          <p14:tracePt t="84452" x="6611938" y="6697663"/>
          <p14:tracePt t="84461" x="6357938" y="6553200"/>
          <p14:tracePt t="84467" x="6081713" y="6378575"/>
          <p14:tracePt t="84476" x="5878513" y="6270625"/>
          <p14:tracePt t="84483" x="5762625" y="6197600"/>
          <p14:tracePt t="84496" x="5675313" y="6138863"/>
          <p14:tracePt t="84499" x="5661025" y="6110288"/>
          <p14:tracePt t="84508" x="5646738" y="6110288"/>
          <p14:tracePt t="84513" x="5616575" y="6110288"/>
          <p14:tracePt t="84519" x="5588000" y="6110288"/>
          <p14:tracePt t="84526" x="5580063" y="6096000"/>
          <p14:tracePt t="84542" x="5565775" y="6096000"/>
          <p14:tracePt t="84571" x="5551488" y="6081713"/>
          <p14:tracePt t="84585" x="5551488" y="6067425"/>
          <p14:tracePt t="84593" x="5537200" y="6067425"/>
          <p14:tracePt t="84601" x="5508625" y="6008688"/>
          <p14:tracePt t="84608" x="5407025" y="5907088"/>
          <p14:tracePt t="84615" x="5232400" y="5776913"/>
          <p14:tracePt t="84625" x="4956175" y="5630863"/>
          <p14:tracePt t="84630" x="4665663" y="5457825"/>
          <p14:tracePt t="84642" x="4325938" y="5291138"/>
          <p14:tracePt t="84646" x="3976688" y="5116513"/>
          <p14:tracePt t="84658" x="3716338" y="4970463"/>
          <p14:tracePt t="84663" x="3548063" y="4854575"/>
          <p14:tracePt t="84675" x="3446463" y="4783138"/>
          <p14:tracePt t="84676" x="3403600" y="4724400"/>
          <p14:tracePt t="84683" x="3344863" y="4651375"/>
          <p14:tracePt t="84692" x="3316288" y="4564063"/>
          <p14:tracePt t="84709" x="3287713" y="4478338"/>
          <p14:tracePt t="84713" x="3171825" y="4340225"/>
          <p14:tracePt t="84725" x="3157538" y="4325938"/>
          <p14:tracePt t="84729" x="3141663" y="4310063"/>
          <p14:tracePt t="84743" x="3141663" y="4295775"/>
          <p14:tracePt t="84750" x="3127375" y="4281488"/>
          <p14:tracePt t="84759" x="3113088" y="4281488"/>
          <p14:tracePt t="84765" x="3098800" y="4267200"/>
          <p14:tracePt t="84775" x="3084513" y="4267200"/>
          <p14:tracePt t="84780" x="3055938" y="4267200"/>
          <p14:tracePt t="84791" x="3011488" y="4267200"/>
          <p14:tracePt t="84795" x="2924175" y="4267200"/>
          <p14:tracePt t="84808" x="2867025" y="4267200"/>
          <p14:tracePt t="84812" x="2808288" y="4252913"/>
          <p14:tracePt t="84825" x="2794000" y="4238625"/>
          <p14:tracePt t="84842" x="2794000" y="4252913"/>
          <p14:tracePt t="84848" x="2779713" y="4252913"/>
          <p14:tracePt t="85117" x="2794000" y="4267200"/>
          <p14:tracePt t="85135" x="2794000" y="4295775"/>
          <p14:tracePt t="85141" x="2794000" y="4325938"/>
          <p14:tracePt t="85148" x="2794000" y="4340225"/>
          <p14:tracePt t="85155" x="2794000" y="4354513"/>
          <p14:tracePt t="85163" x="2794000" y="4368800"/>
          <p14:tracePt t="85175" x="2794000" y="4383088"/>
          <p14:tracePt t="85178" x="2794000" y="4397375"/>
          <p14:tracePt t="85191" x="2794000" y="4411663"/>
          <p14:tracePt t="85194" x="2794000" y="4433888"/>
          <p14:tracePt t="85208" x="2794000" y="4462463"/>
          <p14:tracePt t="85216" x="2808288" y="4462463"/>
          <p14:tracePt t="85230" x="2808288" y="4478338"/>
          <p14:tracePt t="85241" x="2822575" y="4478338"/>
          <p14:tracePt t="85253" x="2822575" y="4492625"/>
          <p14:tracePt t="85260" x="2836863" y="4506913"/>
          <p14:tracePt t="85276" x="2852738" y="4521200"/>
          <p14:tracePt t="85283" x="2867025" y="4549775"/>
          <p14:tracePt t="85298" x="2881313" y="4549775"/>
          <p14:tracePt t="85306" x="2895600" y="4564063"/>
          <p14:tracePt t="85313" x="2895600" y="4579938"/>
          <p14:tracePt t="85320" x="2909888" y="4594225"/>
          <p14:tracePt t="85328" x="2909888" y="4622800"/>
          <p14:tracePt t="85335" x="2938463" y="4637088"/>
          <p14:tracePt t="85343" x="2938463" y="4651375"/>
          <p14:tracePt t="85350" x="2938463" y="4665663"/>
          <p14:tracePt t="85358" x="2954338" y="4681538"/>
          <p14:tracePt t="85366" x="2954338" y="4695825"/>
          <p14:tracePt t="85375" x="2968625" y="4710113"/>
          <p14:tracePt t="85432" x="2982913" y="4710113"/>
          <p14:tracePt t="85455" x="2997200" y="4724400"/>
          <p14:tracePt t="85485" x="3011488" y="4738688"/>
          <p14:tracePt t="85493" x="3011488" y="4752975"/>
          <p14:tracePt t="85502" x="3025775" y="4767263"/>
          <p14:tracePt t="85508" x="3040063" y="4767263"/>
          <p14:tracePt t="85515" x="3055938" y="4797425"/>
          <p14:tracePt t="85525" x="3070225" y="4826000"/>
          <p14:tracePt t="85531" x="3113088" y="4868863"/>
          <p14:tracePt t="85541" x="3113088" y="4884738"/>
          <p14:tracePt t="85546" x="3127375" y="4884738"/>
          <p14:tracePt t="85558" x="3141663" y="4899025"/>
          <p14:tracePt t="85562" x="3157538" y="4913313"/>
          <p14:tracePt t="85575" x="3171825" y="4927600"/>
          <p14:tracePt t="85584" x="3186113" y="4927600"/>
          <p14:tracePt t="85613" x="3214688" y="4927600"/>
          <p14:tracePt t="85620" x="3228975" y="4927600"/>
          <p14:tracePt t="85636" x="3243263" y="4927600"/>
          <p14:tracePt t="85643" x="3259138" y="4927600"/>
          <p14:tracePt t="85650" x="3259138" y="4941888"/>
          <p14:tracePt t="85658" x="3273425" y="4941888"/>
          <p14:tracePt t="85675" x="3287713" y="4956175"/>
          <p14:tracePt t="85680" x="3302000" y="4970463"/>
          <p14:tracePt t="85691" x="3302000" y="4986338"/>
          <p14:tracePt t="85696" x="3316288" y="4986338"/>
          <p14:tracePt t="85708" x="3330575" y="5014913"/>
          <p14:tracePt t="85712" x="3344863" y="5029200"/>
          <p14:tracePt t="85725" x="3344863" y="5043488"/>
          <p14:tracePt t="85726" x="3360738" y="5057775"/>
          <p14:tracePt t="85732" x="3375025" y="5057775"/>
          <p14:tracePt t="85763" x="3389313" y="5057775"/>
          <p14:tracePt t="85770" x="3403600" y="5057775"/>
          <p14:tracePt t="85778" x="3417888" y="5057775"/>
          <p14:tracePt t="85785" x="3446463" y="5057775"/>
          <p14:tracePt t="85793" x="3476625" y="5057775"/>
          <p14:tracePt t="85808" x="3490913" y="5043488"/>
          <p14:tracePt t="85815" x="3505200" y="5043488"/>
          <p14:tracePt t="85897" x="3490913" y="5043488"/>
          <p14:tracePt t="85908" x="3476625" y="5043488"/>
          <p14:tracePt t="85920" x="3462338" y="5043488"/>
          <p14:tracePt t="85928" x="3446463" y="5043488"/>
          <p14:tracePt t="85941" x="3432175" y="5043488"/>
          <p14:tracePt t="85944" x="3417888" y="5043488"/>
          <p14:tracePt t="85958" x="3417888" y="5057775"/>
          <p14:tracePt t="85959" x="3417888" y="5072063"/>
          <p14:tracePt t="85975" x="3403600" y="5102225"/>
          <p14:tracePt t="85981" x="3403600" y="5260975"/>
          <p14:tracePt t="85991" x="3403600" y="5348288"/>
          <p14:tracePt t="85995" x="3417888" y="5457825"/>
          <p14:tracePt t="86008" x="3446463" y="5514975"/>
          <p14:tracePt t="86018" x="3476625" y="5514975"/>
          <p14:tracePt t="86026" x="3533775" y="5529263"/>
          <p14:tracePt t="86032" x="3614738" y="5559425"/>
          <p14:tracePt t="86041" x="3657600" y="5559425"/>
          <p14:tracePt t="86047" x="3686175" y="5559425"/>
          <p14:tracePt t="86058" x="3700463" y="5545138"/>
          <p14:tracePt t="86063" x="3700463" y="5529263"/>
          <p14:tracePt t="86075" x="3716338" y="5514975"/>
          <p14:tracePt t="86080" x="3716338" y="5500688"/>
          <p14:tracePt t="86091" x="3716338" y="5486400"/>
          <p14:tracePt t="86109" x="3716338" y="5472113"/>
          <p14:tracePt t="86168" x="3730625" y="5486400"/>
          <p14:tracePt t="86183" x="3730625" y="5500688"/>
          <p14:tracePt t="86212" x="3730625" y="5514975"/>
          <p14:tracePt t="86249" x="3730625" y="5529263"/>
          <p14:tracePt t="86279" x="3716338" y="5529263"/>
          <p14:tracePt t="86288" x="3716338" y="5514975"/>
          <p14:tracePt t="86303" x="3700463" y="5514975"/>
          <p14:tracePt t="86310" x="3700463" y="5500688"/>
          <p14:tracePt t="86326" x="3686175" y="5486400"/>
          <p14:tracePt t="86341" x="3671888" y="5486400"/>
          <p14:tracePt t="86348" x="3671888" y="5472113"/>
          <p14:tracePt t="86384" x="3686175" y="5472113"/>
          <p14:tracePt t="86393" x="3700463" y="5500688"/>
          <p14:tracePt t="86401" x="3744913" y="5573713"/>
          <p14:tracePt t="86408" x="3759200" y="5718175"/>
          <p14:tracePt t="86415" x="3773488" y="5864225"/>
          <p14:tracePt t="86425" x="3817938" y="5951538"/>
          <p14:tracePt t="101604" x="3716338" y="5029200"/>
          <p14:tracePt t="101611" x="3643313" y="4695825"/>
          <p14:tracePt t="101618" x="3548063" y="4535488"/>
          <p14:tracePt t="101626" x="3446463" y="4462463"/>
          <p14:tracePt t="101645" x="3259138" y="4383088"/>
          <p14:tracePt t="101658" x="3228975" y="4383088"/>
          <p14:tracePt t="101678" x="3214688" y="4383088"/>
          <p14:tracePt t="101693" x="3200400" y="4383088"/>
          <p14:tracePt t="101702" x="3200400" y="4397375"/>
          <p14:tracePt t="101708" x="3186113" y="4397375"/>
          <p14:tracePt t="101716" x="3171825" y="4411663"/>
          <p14:tracePt t="101725" x="3171825" y="4419600"/>
          <p14:tracePt t="101742" x="3157538" y="4433888"/>
          <p14:tracePt t="101746" x="3157538" y="4448175"/>
          <p14:tracePt t="101759" x="3157538" y="4462463"/>
          <p14:tracePt t="101762" x="3157538" y="4478338"/>
          <p14:tracePt t="101779" x="3171825" y="4492625"/>
          <p14:tracePt t="101792" x="3200400" y="4506913"/>
          <p14:tracePt t="101798" x="3214688" y="4506913"/>
          <p14:tracePt t="101809" x="3273425" y="4506913"/>
          <p14:tracePt t="101813" x="3360738" y="4535488"/>
          <p14:tracePt t="101825" x="3476625" y="4549775"/>
          <p14:tracePt t="101830" x="3519488" y="4549775"/>
          <p14:tracePt t="101846" x="3548063" y="4549775"/>
          <p14:tracePt t="101859" x="3556000" y="4564063"/>
          <p14:tracePt t="101860" x="3570288" y="4564063"/>
          <p14:tracePt t="101866" x="3598863" y="4564063"/>
          <p14:tracePt t="101875" x="3629025" y="4564063"/>
          <p14:tracePt t="101881" x="3643313" y="4564063"/>
          <p14:tracePt t="101896" x="3657600" y="4564063"/>
          <p14:tracePt t="101903" x="3671888" y="4564063"/>
          <p14:tracePt t="101911" x="3730625" y="4549775"/>
          <p14:tracePt t="101918" x="3773488" y="4506913"/>
          <p14:tracePt t="101926" x="3787775" y="4506913"/>
          <p14:tracePt t="101945" x="3787775" y="4478338"/>
          <p14:tracePt t="101975" x="3787775" y="4462463"/>
          <p14:tracePt t="101979" x="3773488" y="4448175"/>
          <p14:tracePt t="101992" x="3759200" y="4433888"/>
          <p14:tracePt t="101996" x="3730625" y="4433888"/>
          <p14:tracePt t="102009" x="3716338" y="4433888"/>
          <p14:tracePt t="102009" x="3657600" y="4448175"/>
          <p14:tracePt t="102016" x="3584575" y="4521200"/>
          <p14:tracePt t="102025" x="3533775" y="4637088"/>
          <p14:tracePt t="102031" x="3462338" y="4752975"/>
          <p14:tracePt t="102042" x="3360738" y="4868863"/>
          <p14:tracePt t="102047" x="3214688" y="5057775"/>
          <p14:tracePt t="102059" x="3098800" y="5232400"/>
          <p14:tracePt t="102064" x="3040063" y="5399088"/>
          <p14:tracePt t="102075" x="3025775" y="5545138"/>
          <p14:tracePt t="102076" x="2982913" y="5630863"/>
          <p14:tracePt t="102092" x="3011488" y="5675313"/>
          <p14:tracePt t="102098" x="3025775" y="5703888"/>
          <p14:tracePt t="102109" x="3113088" y="5748338"/>
          <p14:tracePt t="102113" x="3259138" y="5762625"/>
          <p14:tracePt t="102125" x="3432175" y="5762625"/>
          <p14:tracePt t="102129" x="3629025" y="5732463"/>
          <p14:tracePt t="102146" x="3817938" y="5689600"/>
          <p14:tracePt t="102147" x="3903663" y="5661025"/>
          <p14:tracePt t="102159" x="3976688" y="5616575"/>
          <p14:tracePt t="102160" x="4021138" y="5573713"/>
          <p14:tracePt t="102166" x="4035425" y="5545138"/>
          <p14:tracePt t="102175" x="4035425" y="5514975"/>
          <p14:tracePt t="102181" x="4035425" y="5486400"/>
          <p14:tracePt t="102196" x="3990975" y="5413375"/>
          <p14:tracePt t="102212" x="3962400" y="5399088"/>
          <p14:tracePt t="102225" x="3933825" y="5392738"/>
          <p14:tracePt t="102226" x="3919538" y="5392738"/>
          <p14:tracePt t="102234" x="3889375" y="5392738"/>
          <p14:tracePt t="102242" x="3832225" y="5399088"/>
          <p14:tracePt t="102249" x="3817938" y="5427663"/>
          <p14:tracePt t="102264" x="3817938" y="5443538"/>
          <p14:tracePt t="102275" x="3817938" y="5457825"/>
          <p14:tracePt t="102345" x="3802063" y="5443538"/>
          <p14:tracePt t="102361" x="3802063" y="5427663"/>
          <p14:tracePt t="102383" x="3802063" y="5413375"/>
          <p14:tracePt t="102412" x="3817938" y="5413375"/>
          <p14:tracePt t="102429" x="3817938" y="5399088"/>
          <p14:tracePt t="102437" x="3817938" y="5376863"/>
          <p14:tracePt t="102443" x="3817938" y="5348288"/>
          <p14:tracePt t="102458" x="3817938" y="5334000"/>
          <p14:tracePt t="102466" x="3817938" y="5319713"/>
          <p14:tracePt t="102481" x="3817938" y="5305425"/>
          <p14:tracePt t="102511" x="3817938" y="5291138"/>
          <p14:tracePt t="102518" x="3817938" y="5275263"/>
          <p14:tracePt t="102533" x="3817938" y="5246688"/>
          <p14:tracePt t="102543" x="3802063" y="5232400"/>
          <p14:tracePt t="102549" x="3802063" y="5218113"/>
          <p14:tracePt t="102558" x="3802063" y="5189538"/>
          <p14:tracePt t="102564" x="3759200" y="5159375"/>
          <p14:tracePt t="102575" x="3657600" y="5072063"/>
          <p14:tracePt t="102592" x="3643313" y="5057775"/>
          <p14:tracePt t="102597" x="3629025" y="5043488"/>
          <p14:tracePt t="102609" x="3629025" y="5029200"/>
          <p14:tracePt t="102610" x="3614738" y="5029200"/>
          <p14:tracePt t="102616" x="3614738" y="5014913"/>
          <p14:tracePt t="102631" x="3598863" y="5014913"/>
          <p14:tracePt t="102660" x="3584575" y="5000625"/>
          <p14:tracePt t="102691" x="3570288" y="5000625"/>
          <p14:tracePt t="102698" x="3556000" y="5000625"/>
          <p14:tracePt t="102714" x="3548063" y="5000625"/>
          <p14:tracePt t="102725" x="3519488" y="5000625"/>
          <p14:tracePt t="102742" x="3505200" y="5000625"/>
          <p14:tracePt t="102746" x="3490913" y="5014913"/>
          <p14:tracePt t="102759" x="3462338" y="5029200"/>
          <p14:tracePt t="102775" x="3462338" y="5043488"/>
          <p14:tracePt t="102803" x="3462338" y="5057775"/>
          <p14:tracePt t="102841" x="3462338" y="5072063"/>
          <p14:tracePt t="103576" x="3446463" y="5072063"/>
          <p14:tracePt t="103583" x="3446463" y="5087938"/>
          <p14:tracePt t="103717" x="3462338" y="5087938"/>
          <p14:tracePt t="103726" x="3476625" y="5087938"/>
          <p14:tracePt t="103733" x="3505200" y="5072063"/>
          <p14:tracePt t="103742" x="3533775" y="5057775"/>
          <p14:tracePt t="103749" x="3556000" y="5043488"/>
          <p14:tracePt t="103756" x="3598863" y="5000625"/>
          <p14:tracePt t="103764" x="3643313" y="5000625"/>
          <p14:tracePt t="103775" x="3730625" y="5000625"/>
          <p14:tracePt t="103875" x="3744913" y="5000625"/>
          <p14:tracePt t="103898" x="3759200" y="5014913"/>
          <p14:tracePt t="103906" x="3773488" y="5014913"/>
          <p14:tracePt t="103921" x="3773488" y="5029200"/>
          <p14:tracePt t="103928" x="3787775" y="5043488"/>
          <p14:tracePt t="103942" x="3802063" y="5057775"/>
          <p14:tracePt t="103946" x="3817938" y="5072063"/>
          <p14:tracePt t="103958" x="3832225" y="5087938"/>
          <p14:tracePt t="103975" x="3860800" y="5087938"/>
          <p14:tracePt t="103981" x="3889375" y="5116513"/>
          <p14:tracePt t="104213" x="3903663" y="5116513"/>
          <p14:tracePt t="104475" x="3903663" y="5102225"/>
          <p14:tracePt t="104483" x="3903663" y="5087938"/>
          <p14:tracePt t="104506" x="3903663" y="5072063"/>
          <p14:tracePt t="104513" x="3919538" y="5072063"/>
          <p14:tracePt t="104521" x="3919538" y="5057775"/>
          <p14:tracePt t="104529" x="3948113" y="5057775"/>
          <p14:tracePt t="104542" x="3948113" y="5043488"/>
          <p14:tracePt t="104551" x="3962400" y="5043488"/>
          <p14:tracePt t="104566" x="3962400" y="5029200"/>
          <p14:tracePt t="104588" x="3976688" y="5029200"/>
          <p14:tracePt t="106403" x="3962400" y="5029200"/>
          <p14:tracePt t="106411" x="3948113" y="5029200"/>
          <p14:tracePt t="106418" x="3933825" y="5029200"/>
          <p14:tracePt t="106426" x="3919538" y="5043488"/>
          <p14:tracePt t="106442" x="3903663" y="5057775"/>
          <p14:tracePt t="106449" x="3875088" y="5057775"/>
          <p14:tracePt t="106459" x="3846513" y="5087938"/>
          <p14:tracePt t="106464" x="3832225" y="5087938"/>
          <p14:tracePt t="106475" x="3832225" y="5102225"/>
          <p14:tracePt t="106479" x="3817938" y="5102225"/>
          <p14:tracePt t="106494" x="3802063" y="5116513"/>
          <p14:tracePt t="106495" x="3787775" y="5130800"/>
          <p14:tracePt t="106509" x="3787775" y="5145088"/>
          <p14:tracePt t="106531" x="3787775" y="5159375"/>
          <p14:tracePt t="106561" x="3787775" y="5173663"/>
          <p14:tracePt t="106569" x="3802063" y="5189538"/>
          <p14:tracePt t="106576" x="3802063" y="5203825"/>
          <p14:tracePt t="106583" x="3817938" y="5203825"/>
          <p14:tracePt t="106592" x="3817938" y="5218113"/>
          <p14:tracePt t="106621" x="3817938" y="5232400"/>
          <p14:tracePt t="106636" x="3817938" y="5246688"/>
          <p14:tracePt t="106689" x="3817938" y="5260975"/>
          <p14:tracePt t="106704" x="3817938" y="5275263"/>
          <p14:tracePt t="106718" x="3817938" y="5291138"/>
          <p14:tracePt t="106726" x="3817938" y="5305425"/>
          <p14:tracePt t="106742" x="3686175" y="5427663"/>
          <p14:tracePt t="106749" x="3519488" y="5545138"/>
          <p14:tracePt t="106759" x="3316288" y="5675313"/>
          <p14:tracePt t="106775" x="2836863" y="5965825"/>
          <p14:tracePt t="106779" x="2605088" y="6110288"/>
          <p14:tracePt t="106792" x="2379663" y="6197600"/>
          <p14:tracePt t="106795" x="2206625" y="6313488"/>
          <p14:tracePt t="106809" x="1989138" y="6494463"/>
          <p14:tracePt t="106816" x="1901825" y="6596063"/>
          <p14:tracePt t="106825" x="1887538" y="6683375"/>
          <p14:tracePt t="106842" x="1887538" y="6756400"/>
          <p14:tracePt t="106846" x="1887538" y="6784975"/>
          <p14:tracePt t="106859" x="1901825" y="6815138"/>
          <p14:tracePt t="106863" x="1916113" y="6829425"/>
          <p14:tracePt t="106892" x="1916113" y="6843713"/>
          <p14:tracePt t="106920" x="1930400" y="6843713"/>
          <p14:tracePt t="107049" x="2046288" y="6843713"/>
          <p14:tracePt t="107060" x="2060575" y="6815138"/>
          <p14:tracePt t="107065" x="2074863" y="6784975"/>
          <p14:tracePt t="107072" x="2119313" y="6742113"/>
          <p14:tracePt t="107080" x="2162175" y="6697663"/>
          <p14:tracePt t="107086" x="2192338" y="6697663"/>
          <p14:tracePt t="107094" x="2220913" y="6683375"/>
          <p14:tracePt t="107109" x="2235200" y="6654800"/>
          <p14:tracePt t="107116" x="2249488" y="6654800"/>
          <p14:tracePt t="107168" x="2263775" y="6654800"/>
          <p14:tracePt t="107280" x="2249488" y="6654800"/>
          <p14:tracePt t="107304" x="2249488" y="6640513"/>
          <p14:tracePt t="107311" x="2263775" y="6640513"/>
          <p14:tracePt t="107318" x="2263775" y="6626225"/>
          <p14:tracePt t="107506" x="2263775" y="6611938"/>
          <p14:tracePt t="107572" x="2147888" y="6626225"/>
          <p14:tracePt t="107581" x="2017713" y="6669088"/>
          <p14:tracePt t="107588" x="1871663" y="6713538"/>
          <p14:tracePt t="107596" x="1755775" y="6727825"/>
          <p14:tracePt t="107609" x="1727200" y="6742113"/>
          <p14:tracePt t="107635" x="1727200" y="6756400"/>
          <p14:tracePt t="107656" x="1727200" y="6742113"/>
          <p14:tracePt t="107664" x="1727200" y="6727825"/>
          <p14:tracePt t="107675" x="1741488" y="6697663"/>
          <p14:tracePt t="107679" x="1770063" y="6654800"/>
          <p14:tracePt t="107692" x="1857375" y="6553200"/>
          <p14:tracePt t="107696" x="1901825" y="6437313"/>
          <p14:tracePt t="107709" x="2090738" y="6169025"/>
          <p14:tracePt t="107716" x="2235200" y="5965825"/>
          <p14:tracePt t="107726" x="2409825" y="5703888"/>
          <p14:tracePt t="107731" x="2562225" y="5427663"/>
          <p14:tracePt t="107742" x="2706688" y="5203825"/>
          <p14:tracePt t="107746" x="2881313" y="4970463"/>
          <p14:tracePt t="107759" x="3011488" y="4724400"/>
          <p14:tracePt t="107762" x="3186113" y="4462463"/>
          <p14:tracePt t="107792" x="3360738" y="4194175"/>
          <p14:tracePt t="107793" x="3629025" y="3817938"/>
          <p14:tracePt t="107799" x="3730625" y="3686175"/>
          <p14:tracePt t="107809" x="3787775" y="3629025"/>
          <p14:tracePt t="107814" x="3802063" y="3614738"/>
          <p14:tracePt t="107825" x="3817938" y="3614738"/>
          <p14:tracePt t="107830" x="3832225" y="3598863"/>
          <p14:tracePt t="108000" x="3832225" y="3584575"/>
          <p14:tracePt t="108008" x="3832225" y="3360738"/>
          <p14:tracePt t="108016" x="3832225" y="2924175"/>
          <p14:tracePt t="108025" x="3832225" y="2452688"/>
          <p14:tracePt t="108031" x="3832225" y="1930400"/>
          <p14:tracePt t="108042" x="3832225" y="1357313"/>
          <p14:tracePt t="108046" x="3832225" y="892175"/>
          <p14:tracePt t="108059" x="3832225" y="493713"/>
          <p14:tracePt t="108062" x="3875088" y="144463"/>
          <p14:tracePt t="108266" x="4594225" y="500063"/>
          <p14:tracePt t="108273" x="4594225" y="922338"/>
          <p14:tracePt t="108281" x="4594225" y="1328738"/>
          <p14:tracePt t="108287" x="4594225" y="1668463"/>
          <p14:tracePt t="108295" x="4594225" y="1989138"/>
          <p14:tracePt t="108302" x="4594225" y="2249488"/>
          <p14:tracePt t="108310" x="4594225" y="2452688"/>
          <p14:tracePt t="108316" x="4594225" y="2633663"/>
          <p14:tracePt t="108334" x="4594225" y="2867025"/>
          <p14:tracePt t="108342" x="4594225" y="3098800"/>
          <p14:tracePt t="108346" x="4594225" y="3330575"/>
          <p14:tracePt t="108359" x="4594225" y="3497263"/>
          <p14:tracePt t="108363" x="4594225" y="3686175"/>
          <p14:tracePt t="108378" x="4594225" y="4122738"/>
          <p14:tracePt t="108384" x="4594225" y="4295775"/>
          <p14:tracePt t="108393" x="4594225" y="4462463"/>
          <p14:tracePt t="108399" x="4594225" y="4622800"/>
          <p14:tracePt t="108410" x="4594225" y="4797425"/>
          <p14:tracePt t="108414" x="4594225" y="4941888"/>
          <p14:tracePt t="108427" x="4594225" y="5116513"/>
          <p14:tracePt t="108430" x="4579938" y="5260975"/>
          <p14:tracePt t="108443" x="4557713" y="5443538"/>
          <p14:tracePt t="108451" x="4513263" y="5675313"/>
          <p14:tracePt t="108459" x="4470400" y="5935663"/>
          <p14:tracePt t="108476" x="4368800" y="6392863"/>
          <p14:tracePt t="108481" x="4354513" y="6581775"/>
          <p14:tracePt t="108496" x="4310063" y="67564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1F4F6-466E-4BF9-A0D5-F520F0194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Conclusão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3BF3C3-7661-4722-BCC9-6C96F134D8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08097" y="2401687"/>
            <a:ext cx="852855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A* é ideal para sistemas que exigem precisão e eficiência na busca por rotas.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Adaptável, rápido e preciso, resolve problemas de grande escala com eficácia. </a:t>
            </a:r>
          </a:p>
        </p:txBody>
      </p:sp>
    </p:spTree>
    <p:extLst>
      <p:ext uri="{BB962C8B-B14F-4D97-AF65-F5344CB8AC3E}">
        <p14:creationId xmlns:p14="http://schemas.microsoft.com/office/powerpoint/2010/main" val="117560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30"/>
    </mc:Choice>
    <mc:Fallback xmlns="">
      <p:transition spd="slow" advTm="60830"/>
    </mc:Fallback>
  </mc:AlternateContent>
  <p:extLst>
    <p:ext uri="{3A86A75C-4F4B-4683-9AE1-C65F6400EC91}">
      <p14:laserTraceLst xmlns:p14="http://schemas.microsoft.com/office/powerpoint/2010/main">
        <p14:tracePtLst>
          <p14:tracePt t="59698" x="3505200" y="363538"/>
          <p14:tracePt t="59713" x="3548063" y="631825"/>
          <p14:tracePt t="59717" x="3584575" y="892175"/>
          <p14:tracePt t="59723" x="3629025" y="1154113"/>
          <p14:tracePt t="59728" x="3730625" y="1385888"/>
          <p14:tracePt t="59737" x="3846513" y="1611313"/>
          <p14:tracePt t="59751" x="4021138" y="1887538"/>
          <p14:tracePt t="59758" x="4252913" y="2003425"/>
          <p14:tracePt t="59767" x="4543425" y="2046288"/>
          <p14:tracePt t="59773" x="4899025" y="2017713"/>
          <p14:tracePt t="59784" x="5348288" y="1871663"/>
          <p14:tracePt t="59789" x="5864225" y="1552575"/>
          <p14:tracePt t="59800" x="6654800" y="1081088"/>
          <p14:tracePt t="59805" x="7467600" y="515938"/>
          <p14:tracePt t="59816" x="8156575" y="1428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78802C-FC9D-4F0D-B284-7268336D5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82"/>
            <a:ext cx="10515600" cy="1079339"/>
          </a:xfrm>
        </p:spPr>
        <p:txBody>
          <a:bodyPr/>
          <a:lstStyle/>
          <a:p>
            <a:pPr algn="ctr"/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Ineficiência em Algoritmos de Busca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FCFE23D-565D-4A22-8A86-6599AB254796}"/>
              </a:ext>
            </a:extLst>
          </p:cNvPr>
          <p:cNvSpPr txBox="1">
            <a:spLocks/>
          </p:cNvSpPr>
          <p:nvPr/>
        </p:nvSpPr>
        <p:spPr>
          <a:xfrm>
            <a:off x="575875" y="298529"/>
            <a:ext cx="10515600" cy="92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10B0EFF-04F1-4195-BA56-B0C5F2D99A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82663" y="2644775"/>
            <a:ext cx="10515600" cy="274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Muitos sistemas enfrentam problemas de eficiência em buscas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Exemplo: GPS, jogos, IA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Solução: Algoritmo de busca eficiente </a:t>
            </a:r>
          </a:p>
        </p:txBody>
      </p:sp>
    </p:spTree>
    <p:extLst>
      <p:ext uri="{BB962C8B-B14F-4D97-AF65-F5344CB8AC3E}">
        <p14:creationId xmlns:p14="http://schemas.microsoft.com/office/powerpoint/2010/main" val="378977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695"/>
    </mc:Choice>
    <mc:Fallback xmlns="">
      <p:transition spd="slow" advTm="12369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ECBF2-D327-44AF-AF99-0C80E554B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976289"/>
          </a:xfrm>
        </p:spPr>
        <p:txBody>
          <a:bodyPr/>
          <a:lstStyle/>
          <a:p>
            <a:pPr algn="ctr"/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Solução: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D0F54E5-EA50-432E-89C2-7BD7CC45E1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849540"/>
            <a:ext cx="1077190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que é?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Um algoritmo de busca que encontra o caminho mais curto entre dois pontos em um grafo ou matriz, unindo custo uniforme com heurística.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funciona?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Ele explora os caminhos mais promissores, encontrando soluções ótimas rapidamente.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Aplicações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Jogos, robótica, sistemas de navegação, entre outros. 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7E82B27A-2EB1-49DB-BCE8-B9521C783700}"/>
              </a:ext>
            </a:extLst>
          </p:cNvPr>
          <p:cNvSpPr txBox="1">
            <a:spLocks/>
          </p:cNvSpPr>
          <p:nvPr/>
        </p:nvSpPr>
        <p:spPr>
          <a:xfrm>
            <a:off x="838200" y="1341418"/>
            <a:ext cx="10515600" cy="729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Algoritmo A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93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032"/>
    </mc:Choice>
    <mc:Fallback xmlns="">
      <p:transition spd="slow" advTm="12503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B0A2C-E470-4B90-A01A-D472819E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Benefícios do A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DFE2BD8-12A4-4771-856E-CECFBD483C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724027"/>
            <a:ext cx="1051560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Eficiência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Explora apenas os caminhos mais promissores, economizando tempo e recursos.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Precisão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Configurado corretamente, sempre encontra o caminho mais curto.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Flexibilidade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Adapta-se a diferentes heurísticas para atender necessidades específicas.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Escalabilidade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Funciona bem mesmo em grandes espaços de busca, como mapas de cidades ou redes de dados. </a:t>
            </a:r>
          </a:p>
        </p:txBody>
      </p:sp>
    </p:spTree>
    <p:extLst>
      <p:ext uri="{BB962C8B-B14F-4D97-AF65-F5344CB8AC3E}">
        <p14:creationId xmlns:p14="http://schemas.microsoft.com/office/powerpoint/2010/main" val="304466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561"/>
    </mc:Choice>
    <mc:Fallback xmlns="">
      <p:transition spd="slow" advTm="10956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BDFE4C-4B7C-4017-9B63-737B8EB4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Caso Prático: </a:t>
            </a:r>
            <a:r>
              <a:rPr lang="pt-B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</a:t>
            </a: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-Man Coletando a Última Moeda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CC5745-5485-4C61-AAEA-8A3CDD4F5E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1324" y="2137968"/>
            <a:ext cx="1067248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A* ajuda </a:t>
            </a:r>
            <a:r>
              <a:rPr lang="pt-BR" alt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</a:t>
            </a:r>
            <a:r>
              <a:rPr lang="pt-BR" alt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-Man a evitar rotas longas e becos sem saída</a:t>
            </a:r>
            <a:endParaRPr lang="pt-BR" altLang="pt-BR" sz="1800" dirty="0">
              <a:latin typeface="Arial" panose="020B0604020202020204" pitchFamily="34" charset="0"/>
            </a:endParaRPr>
          </a:p>
        </p:txBody>
      </p:sp>
      <p:pic>
        <p:nvPicPr>
          <p:cNvPr id="5" name="Apresentação1">
            <a:hlinkClick r:id="" action="ppaction://media"/>
            <a:extLst>
              <a:ext uri="{FF2B5EF4-FFF2-40B4-BE49-F238E27FC236}">
                <a16:creationId xmlns:a16="http://schemas.microsoft.com/office/drawing/2014/main" id="{6B8D3B93-C204-4ED8-AC4A-0901719F86A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5369" y="2811409"/>
            <a:ext cx="6834595" cy="384445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30C4344-C752-4069-BEE3-920A573ABC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36" y="3643260"/>
            <a:ext cx="4745368" cy="262043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8" name="Tinta 7">
                <a:extLst>
                  <a:ext uri="{FF2B5EF4-FFF2-40B4-BE49-F238E27FC236}">
                    <a16:creationId xmlns:a16="http://schemas.microsoft.com/office/drawing/2014/main" id="{059850C2-3C52-E3F0-F439-A78E5A0E954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62879" y="2623679"/>
              <a:ext cx="2" cy="2"/>
            </p14:xfrm>
          </p:contentPart>
        </mc:Choice>
        <mc:Fallback xmlns="">
          <p:pic>
            <p:nvPicPr>
              <p:cNvPr id="8" name="Tinta 7">
                <a:extLst>
                  <a:ext uri="{FF2B5EF4-FFF2-40B4-BE49-F238E27FC236}">
                    <a16:creationId xmlns:a16="http://schemas.microsoft.com/office/drawing/2014/main" id="{059850C2-3C52-E3F0-F439-A78E5A0E95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962879" y="2623679"/>
                <a:ext cx="2" cy="2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11844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31"/>
    </mc:Choice>
    <mc:Fallback xmlns="">
      <p:transition spd="slow" advTm="35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90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269" x="0" y="0"/>
        </p14:tracePtLst>
        <p14:tracePtLst>
          <p14:tracePt t="19648" x="4224338" y="6538913"/>
          <p14:tracePt t="19693" x="3962400" y="4078288"/>
          <p14:tracePt t="19699" x="3962400" y="3700463"/>
          <p14:tracePt t="19705" x="3962400" y="3403600"/>
          <p14:tracePt t="19716" x="3962400" y="3141663"/>
          <p14:tracePt t="19721" x="3948113" y="2881313"/>
          <p14:tracePt t="19733" x="3919538" y="2649538"/>
          <p14:tracePt t="19741" x="3875088" y="2474913"/>
          <p14:tracePt t="19750" x="3875088" y="2365375"/>
          <p14:tracePt t="19768" x="3773488" y="2119313"/>
          <p14:tracePt t="19781" x="3773488" y="2090738"/>
          <p14:tracePt t="19875" x="3773488" y="2074863"/>
          <p14:tracePt t="19884" x="3759200" y="2074863"/>
          <p14:tracePt t="20064" x="3773488" y="2074863"/>
          <p14:tracePt t="20071" x="3787775" y="2074863"/>
          <p14:tracePt t="20079" x="3817938" y="2090738"/>
          <p14:tracePt t="20087" x="3832225" y="2090738"/>
          <p14:tracePt t="20094" x="3846513" y="2105025"/>
          <p14:tracePt t="20102" x="3860800" y="2105025"/>
          <p14:tracePt t="20109" x="3875088" y="2119313"/>
          <p14:tracePt t="20117" x="3903663" y="2133600"/>
          <p14:tracePt t="20131" x="3948113" y="2162175"/>
          <p14:tracePt t="20136" x="4035425" y="2206625"/>
          <p14:tracePt t="20148" x="4179888" y="2249488"/>
          <p14:tracePt t="20165" x="4368800" y="2263775"/>
          <p14:tracePt t="20170" x="4456113" y="2263775"/>
          <p14:tracePt t="20184" x="4572000" y="2263775"/>
          <p14:tracePt t="20201" x="4710113" y="2263775"/>
          <p14:tracePt t="20202" x="4826000" y="2249488"/>
          <p14:tracePt t="20215" x="5014913" y="2162175"/>
          <p14:tracePt t="20231" x="5130800" y="2105025"/>
          <p14:tracePt t="20231" x="5173663" y="2060575"/>
          <p14:tracePt t="20238" x="5203825" y="2046288"/>
          <p14:tracePt t="20248" x="5203825" y="2032000"/>
          <p14:tracePt t="20253" x="5218113" y="2032000"/>
          <p14:tracePt t="20266" x="5218113" y="2017713"/>
          <p14:tracePt t="20268" x="5218113" y="2003425"/>
          <p14:tracePt t="20274" x="5218113" y="1989138"/>
          <p14:tracePt t="20299" x="5203825" y="1973263"/>
          <p14:tracePt t="20304" x="5203825" y="1944688"/>
          <p14:tracePt t="20315" x="5173663" y="1930400"/>
          <p14:tracePt t="20320" x="5159375" y="1916113"/>
          <p14:tracePt t="20333" x="5145088" y="1916113"/>
          <p14:tracePt t="20337" x="5130800" y="1887538"/>
          <p14:tracePt t="20352" x="5130800" y="1871663"/>
          <p14:tracePt t="20365" x="5116513" y="1871663"/>
          <p14:tracePt t="20390" x="5102225" y="1871663"/>
          <p14:tracePt t="20394" x="5072063" y="1871663"/>
          <p14:tracePt t="20401" x="5043488" y="1887538"/>
          <p14:tracePt t="20409" x="4956175" y="1958975"/>
          <p14:tracePt t="20417" x="4826000" y="2060575"/>
          <p14:tracePt t="20431" x="4738688" y="2220913"/>
          <p14:tracePt t="20432" x="4637088" y="2424113"/>
          <p14:tracePt t="20440" x="4557713" y="2590800"/>
          <p14:tracePt t="20448" x="4513263" y="2779713"/>
          <p14:tracePt t="20454" x="4456113" y="2982913"/>
          <p14:tracePt t="20466" x="4456113" y="3157538"/>
          <p14:tracePt t="20471" x="4456113" y="3302000"/>
          <p14:tracePt t="20481" x="4484688" y="3417888"/>
          <p14:tracePt t="20487" x="4498975" y="3454400"/>
          <p14:tracePt t="20515" x="4513263" y="3454400"/>
          <p14:tracePt t="20544" x="4529138" y="3454400"/>
          <p14:tracePt t="20551" x="4543425" y="3440113"/>
          <p14:tracePt t="20565" x="4543425" y="3432175"/>
          <p14:tracePt t="20569" x="4557713" y="3432175"/>
          <p14:tracePt t="20581" x="4557713" y="3417888"/>
          <p14:tracePt t="20611" x="4557713" y="3403600"/>
          <p14:tracePt t="20678" x="4557713" y="3389313"/>
          <p14:tracePt t="20686" x="4529138" y="3389313"/>
          <p14:tracePt t="20701" x="4513263" y="3375025"/>
          <p14:tracePt t="20702" x="4456113" y="3375025"/>
          <p14:tracePt t="20715" x="4441825" y="3375025"/>
          <p14:tracePt t="20719" x="4427538" y="3375025"/>
          <p14:tracePt t="20733" x="4411663" y="3375025"/>
          <p14:tracePt t="20734" x="4383088" y="3375025"/>
          <p14:tracePt t="20748" x="4340225" y="3417888"/>
          <p14:tracePt t="20754" x="4340225" y="3432175"/>
          <p14:tracePt t="20776" x="4340225" y="3440113"/>
          <p14:tracePt t="20798" x="4368800" y="3440113"/>
          <p14:tracePt t="20807" x="4868863" y="3527425"/>
          <p14:tracePt t="20815" x="5130800" y="3570288"/>
          <p14:tracePt t="20822" x="5392738" y="3598863"/>
          <p14:tracePt t="20831" x="5565775" y="3598863"/>
          <p14:tracePt t="20837" x="5630863" y="3598863"/>
          <p14:tracePt t="20848" x="5646738" y="3584575"/>
          <p14:tracePt t="20854" x="5646738" y="3570288"/>
          <p14:tracePt t="20881" x="5630863" y="3570288"/>
          <p14:tracePt t="20898" x="5580063" y="3570288"/>
          <p14:tracePt t="20904" x="5565775" y="3570288"/>
          <p14:tracePt t="20920" x="5508625" y="3570288"/>
          <p14:tracePt t="20933" x="5421313" y="3570288"/>
          <p14:tracePt t="20937" x="5392738" y="3584575"/>
          <p14:tracePt t="20948" x="5334000" y="3629025"/>
          <p14:tracePt t="20949" x="5275263" y="3700463"/>
          <p14:tracePt t="20965" x="5218113" y="3817938"/>
          <p14:tracePt t="20972" x="5218113" y="3903663"/>
          <p14:tracePt t="20981" x="5218113" y="3962400"/>
          <p14:tracePt t="20987" x="5218113" y="3990975"/>
          <p14:tracePt t="21003" x="5218113" y="4005263"/>
          <p14:tracePt t="21046" x="5218113" y="3990975"/>
          <p14:tracePt t="21061" x="5232400" y="3933825"/>
          <p14:tracePt t="21069" x="5246688" y="3846513"/>
          <p14:tracePt t="21076" x="5246688" y="3730625"/>
          <p14:tracePt t="21084" x="5260975" y="3614738"/>
          <p14:tracePt t="21102" x="5260975" y="3541713"/>
          <p14:tracePt t="21103" x="5246688" y="3432175"/>
          <p14:tracePt t="21115" x="5057775" y="3214688"/>
          <p14:tracePt t="21131" x="4710113" y="3025775"/>
          <p14:tracePt t="21137" x="4579938" y="2982913"/>
          <p14:tracePt t="21148" x="4470400" y="2982913"/>
          <p14:tracePt t="21153" x="4411663" y="3055938"/>
          <p14:tracePt t="21167" x="4383088" y="3127375"/>
          <p14:tracePt t="21174" x="4383088" y="3243263"/>
          <p14:tracePt t="21182" x="4427538" y="3360738"/>
          <p14:tracePt t="21189" x="4456113" y="3440113"/>
          <p14:tracePt t="21202" x="4557713" y="3556000"/>
          <p14:tracePt t="21214" x="4695825" y="3671888"/>
          <p14:tracePt t="21215" x="4868863" y="3700463"/>
          <p14:tracePt t="21221" x="5072063" y="3730625"/>
          <p14:tracePt t="21231" x="5275263" y="3700463"/>
          <p14:tracePt t="21237" x="5407025" y="3643313"/>
          <p14:tracePt t="21248" x="5537200" y="3513138"/>
          <p14:tracePt t="21249" x="5602288" y="3432175"/>
          <p14:tracePt t="21267" x="5661025" y="3228975"/>
          <p14:tracePt t="21272" x="5661025" y="3141663"/>
          <p14:tracePt t="21286" x="5616575" y="3113088"/>
          <p14:tracePt t="21301" x="5588000" y="3084513"/>
          <p14:tracePt t="21309" x="5565775" y="3070225"/>
          <p14:tracePt t="21317" x="5551488" y="3070225"/>
          <p14:tracePt t="21331" x="5537200" y="3070225"/>
          <p14:tracePt t="21348" x="5522913" y="3070225"/>
          <p14:tracePt t="21354" x="5508625" y="3084513"/>
          <p14:tracePt t="21362" x="5494338" y="3084513"/>
          <p14:tracePt t="21369" x="5421313" y="3098800"/>
          <p14:tracePt t="21376" x="5305425" y="3113088"/>
          <p14:tracePt t="21384" x="5189538" y="3127375"/>
          <p14:tracePt t="21398" x="5102225" y="3157538"/>
          <p14:tracePt t="21404" x="4986338" y="3171825"/>
          <p14:tracePt t="21414" x="4913313" y="3171825"/>
          <p14:tracePt t="21415" x="4899025" y="3171825"/>
          <p14:tracePt t="21571" x="4913313" y="3171825"/>
          <p14:tracePt t="21589" x="4927600" y="3171825"/>
          <p14:tracePt t="21594" x="4941888" y="3157538"/>
          <p14:tracePt t="21601" x="4956175" y="3157538"/>
          <p14:tracePt t="21609" x="4970463" y="3157538"/>
          <p14:tracePt t="21617" x="4986338" y="3171825"/>
          <p14:tracePt t="21631" x="5043488" y="3200400"/>
          <p14:tracePt t="21632" x="5159375" y="3259138"/>
          <p14:tracePt t="21640" x="5275263" y="3360738"/>
          <p14:tracePt t="21648" x="5435600" y="3513138"/>
          <p14:tracePt t="21654" x="5616575" y="3700463"/>
          <p14:tracePt t="21666" x="5776913" y="3875088"/>
          <p14:tracePt t="21672" x="5907088" y="4035425"/>
          <p14:tracePt t="21681" x="6008688" y="4151313"/>
          <p14:tracePt t="21698" x="6110288" y="4281488"/>
          <p14:tracePt t="21704" x="6197600" y="4368800"/>
          <p14:tracePt t="21714" x="6256338" y="4419600"/>
          <p14:tracePt t="21715" x="6270625" y="4433888"/>
          <p14:tracePt t="21722" x="6299200" y="4462463"/>
          <p14:tracePt t="21736" x="6313488" y="4462463"/>
          <p14:tracePt t="21744" x="6327775" y="4478338"/>
          <p14:tracePt t="21752" x="6327775" y="4492625"/>
          <p14:tracePt t="21765" x="6386513" y="4579938"/>
          <p14:tracePt t="21770" x="6443663" y="4695825"/>
          <p14:tracePt t="21781" x="6473825" y="4811713"/>
          <p14:tracePt t="21782" x="6516688" y="4913313"/>
          <p14:tracePt t="21801" x="6545263" y="5145088"/>
          <p14:tracePt t="21814" x="6575425" y="5291138"/>
          <p14:tracePt t="21815" x="6589713" y="5427663"/>
          <p14:tracePt t="21822" x="6589713" y="5588000"/>
          <p14:tracePt t="21834" x="6589713" y="5762625"/>
          <p14:tracePt t="21842" x="6589713" y="6138863"/>
          <p14:tracePt t="21859" x="6589713" y="6392863"/>
          <p14:tracePt t="21865" x="6589713" y="6611938"/>
          <p14:tracePt t="22000" x="8643938" y="6640513"/>
          <p14:tracePt t="22008" x="8932863" y="6494463"/>
          <p14:tracePt t="22015" x="9223375" y="6327775"/>
          <p14:tracePt t="22022" x="9542463" y="6183313"/>
          <p14:tracePt t="22032" x="9767888" y="6037263"/>
          <p14:tracePt t="22044" x="9796463" y="6037263"/>
          <p14:tracePt t="22052" x="9812338" y="6037263"/>
          <p14:tracePt t="22068" x="9855200" y="6037263"/>
          <p14:tracePt t="22069" x="9913938" y="6037263"/>
          <p14:tracePt t="22081" x="9971088" y="6037263"/>
          <p14:tracePt t="22082" x="10058400" y="6037263"/>
          <p14:tracePt t="22103" x="10131425" y="6037263"/>
          <p14:tracePt t="22104" x="10160000" y="6037263"/>
          <p14:tracePt t="22116" x="10174288" y="6037263"/>
          <p14:tracePt t="22121" x="10188575" y="6037263"/>
          <p14:tracePt t="22133" x="10218738" y="6037263"/>
          <p14:tracePt t="22149" x="10233025" y="6037263"/>
          <p14:tracePt t="22150" x="10247313" y="6037263"/>
          <p14:tracePt t="22166" x="10275888" y="6037263"/>
          <p14:tracePt t="22172" x="10320338" y="5994400"/>
          <p14:tracePt t="22181" x="10363200" y="5951538"/>
          <p14:tracePt t="22203" x="10391775" y="5921375"/>
          <p14:tracePt t="22204" x="10406063" y="5907088"/>
          <p14:tracePt t="22216" x="10421938" y="5892800"/>
          <p14:tracePt t="22224" x="10436225" y="5864225"/>
          <p14:tracePt t="22232" x="10436225" y="5849938"/>
          <p14:tracePt t="22239" x="10464800" y="5849938"/>
          <p14:tracePt t="22249" x="10479088" y="5849938"/>
          <p14:tracePt t="22256" x="10493375" y="5819775"/>
          <p14:tracePt t="22267" x="10507663" y="5819775"/>
          <p14:tracePt t="22271" x="10523538" y="5819775"/>
          <p14:tracePt t="22313" x="10523538" y="5805488"/>
          <p14:tracePt t="22323" x="10523538" y="5791200"/>
          <p14:tracePt t="22331" x="10523538" y="5776913"/>
          <p14:tracePt t="22344" x="10523538" y="5748338"/>
          <p14:tracePt t="22352" x="10537825" y="5718175"/>
          <p14:tracePt t="22426" x="10537825" y="5732463"/>
          <p14:tracePt t="22434" x="10537825" y="5748338"/>
          <p14:tracePt t="22441" x="10537825" y="5762625"/>
          <p14:tracePt t="22457" x="10523538" y="5776913"/>
          <p14:tracePt t="22465" x="10507663" y="5791200"/>
          <p14:tracePt t="22471" x="10507663" y="5805488"/>
          <p14:tracePt t="22481" x="10507663" y="5819775"/>
          <p14:tracePt t="22487" x="10493375" y="5819775"/>
          <p14:tracePt t="22503" x="10493375" y="5834063"/>
          <p14:tracePt t="22504" x="10479088" y="5864225"/>
          <p14:tracePt t="22515" x="10464800" y="5864225"/>
          <p14:tracePt t="22519" x="10464800" y="5878513"/>
          <p14:tracePt t="22533" x="10464800" y="5892800"/>
          <p14:tracePt t="22534" x="10450513" y="5907088"/>
          <p14:tracePt t="22734" x="10436225" y="5907088"/>
          <p14:tracePt t="22741" x="10421938" y="5907088"/>
          <p14:tracePt t="22749" x="10406063" y="5907088"/>
          <p14:tracePt t="22758" x="10406063" y="5892800"/>
          <p14:tracePt t="22765" x="10391775" y="5892800"/>
          <p14:tracePt t="22771" x="10377488" y="5878513"/>
          <p14:tracePt t="22781" x="10377488" y="5864225"/>
          <p14:tracePt t="22787" x="10363200" y="5864225"/>
          <p14:tracePt t="22803" x="10348913" y="5864225"/>
          <p14:tracePt t="22803" x="10304463" y="5819775"/>
          <p14:tracePt t="22815" x="10261600" y="5776913"/>
          <p14:tracePt t="22819" x="10188575" y="5675313"/>
          <p14:tracePt t="22831" x="10086975" y="5573713"/>
          <p14:tracePt t="22832" x="9999663" y="5457825"/>
          <p14:tracePt t="22840" x="9956800" y="5376863"/>
          <p14:tracePt t="22854" x="9913938" y="5291138"/>
          <p14:tracePt t="22866" x="9855200" y="5189538"/>
          <p14:tracePt t="22870" x="9796463" y="5102225"/>
          <p14:tracePt t="22881" x="9753600" y="5029200"/>
          <p14:tracePt t="22886" x="9694863" y="4941888"/>
          <p14:tracePt t="22898" x="9666288" y="4840288"/>
          <p14:tracePt t="22907" x="9601200" y="4681538"/>
          <p14:tracePt t="22915" x="9572625" y="4622800"/>
          <p14:tracePt t="22931" x="9558338" y="4594225"/>
          <p14:tracePt t="22937" x="9542463" y="4564063"/>
          <p14:tracePt t="22948" x="9542463" y="4549775"/>
          <p14:tracePt t="22953" x="9528175" y="4535488"/>
          <p14:tracePt t="22965" x="9528175" y="4521200"/>
          <p14:tracePt t="22974" x="9528175" y="4506913"/>
          <p14:tracePt t="22981" x="9528175" y="4478338"/>
          <p14:tracePt t="22998" x="9513888" y="4433888"/>
          <p14:tracePt t="23004" x="9499600" y="4411663"/>
          <p14:tracePt t="23015" x="9426575" y="4267200"/>
          <p14:tracePt t="23020" x="9369425" y="4151313"/>
          <p14:tracePt t="23033" x="9324975" y="4049713"/>
          <p14:tracePt t="23037" x="9310688" y="3962400"/>
          <p14:tracePt t="23048" x="9310688" y="3846513"/>
          <p14:tracePt t="23053" x="9296400" y="3787775"/>
          <p14:tracePt t="23067" x="9282113" y="3744913"/>
          <p14:tracePt t="23081" x="9267825" y="3744913"/>
          <p14:tracePt t="23101" x="9253538" y="3730625"/>
          <p14:tracePt t="23109" x="9253538" y="3716338"/>
          <p14:tracePt t="23117" x="9237663" y="3716338"/>
          <p14:tracePt t="23131" x="9223375" y="3716338"/>
          <p14:tracePt t="23132" x="9209088" y="3716338"/>
          <p14:tracePt t="23140" x="9194800" y="3700463"/>
          <p14:tracePt t="23165" x="9166225" y="3686175"/>
          <p14:tracePt t="23183" x="9151938" y="3686175"/>
          <p14:tracePt t="23199" x="9121775" y="3716338"/>
          <p14:tracePt t="23206" x="9093200" y="3802063"/>
          <p14:tracePt t="23215" x="9093200" y="3919538"/>
          <p14:tracePt t="23231" x="9121775" y="4252913"/>
          <p14:tracePt t="23237" x="9136063" y="4506913"/>
          <p14:tracePt t="23248" x="9180513" y="4738688"/>
          <p14:tracePt t="23253" x="9267825" y="4941888"/>
          <p14:tracePt t="23266" x="9383713" y="5145088"/>
          <p14:tracePt t="23267" x="9499600" y="5319713"/>
          <p14:tracePt t="23274" x="9629775" y="5472113"/>
          <p14:tracePt t="23283" x="9739313" y="5616575"/>
          <p14:tracePt t="23303" x="9869488" y="5776913"/>
          <p14:tracePt t="23305" x="9898063" y="5892800"/>
          <p14:tracePt t="23316" x="9956800" y="5965825"/>
          <p14:tracePt t="23321" x="9999663" y="6022975"/>
          <p14:tracePt t="23333" x="10029825" y="6053138"/>
          <p14:tracePt t="23338" x="10029825" y="6081713"/>
          <p14:tracePt t="23350" x="10044113" y="6110288"/>
          <p14:tracePt t="23366" x="10044113" y="6124575"/>
          <p14:tracePt t="23520" x="10044113" y="6138863"/>
          <p14:tracePt t="23536" x="10058400" y="6154738"/>
          <p14:tracePt t="24393" x="9812338" y="3860800"/>
          <p14:tracePt t="24393" x="9812338" y="3846513"/>
          <p14:tracePt t="24394" x="9812338" y="3832225"/>
          <p14:tracePt t="24395" x="9812338" y="3817938"/>
          <p14:tracePt t="24399" x="9812338" y="3802063"/>
          <p14:tracePt t="24400" x="9812338" y="3787775"/>
          <p14:tracePt t="24401" x="9812338" y="3759200"/>
          <p14:tracePt t="24405" x="9812338" y="3730625"/>
          <p14:tracePt t="24414" x="9796463" y="3643313"/>
          <p14:tracePt t="24415" x="9694863" y="3468688"/>
          <p14:tracePt t="24422" x="9644063" y="3389313"/>
          <p14:tracePt t="24423" x="9572625" y="3302000"/>
          <p14:tracePt t="24424" x="9471025" y="3171825"/>
          <p14:tracePt t="24431" x="9369425" y="3098800"/>
          <p14:tracePt t="24433" x="9253538" y="2997200"/>
          <p14:tracePt t="24433" x="9166225" y="2924175"/>
          <p14:tracePt t="24440" x="9064625" y="2852738"/>
          <p14:tracePt t="24441" x="8948738" y="2794000"/>
          <p14:tracePt t="24448" x="8861425" y="2735263"/>
          <p14:tracePt t="24453" x="8759825" y="2678113"/>
          <p14:tracePt t="24464" x="7808913" y="2278063"/>
          <p14:tracePt t="24466" x="8636000" y="2605088"/>
          <p14:tracePt t="24518" x="7794625" y="2293938"/>
          <p14:tracePt t="24527" x="7780338" y="2322513"/>
          <p14:tracePt t="24534" x="7780338" y="2379663"/>
          <p14:tracePt t="24542" x="7764463" y="2474913"/>
          <p14:tracePt t="24550" x="7764463" y="2649538"/>
          <p14:tracePt t="24565" x="7808913" y="3025775"/>
          <p14:tracePt t="24571" x="7851775" y="3259138"/>
          <p14:tracePt t="24581" x="7896225" y="3527425"/>
          <p14:tracePt t="24587" x="7997825" y="3846513"/>
          <p14:tracePt t="24602" x="8069263" y="4137025"/>
          <p14:tracePt t="24603" x="8142288" y="4419600"/>
          <p14:tracePt t="24615" x="8215313" y="4738688"/>
          <p14:tracePt t="24619" x="8331200" y="5029200"/>
          <p14:tracePt t="24631" x="8475663" y="5319713"/>
          <p14:tracePt t="24639" x="8621713" y="5500688"/>
          <p14:tracePt t="24648" x="8672513" y="5559425"/>
          <p14:tracePt t="24654" x="8672513" y="5573713"/>
          <p14:tracePt t="24676" x="8686800" y="5573713"/>
          <p14:tracePt t="24684" x="8686800" y="5559425"/>
          <p14:tracePt t="24702" x="8686800" y="5529263"/>
          <p14:tracePt t="24702" x="8686800" y="5500688"/>
          <p14:tracePt t="24715" x="8686800" y="5486400"/>
          <p14:tracePt t="24731" x="8672513" y="5472113"/>
          <p14:tracePt t="24737" x="8672513" y="5457825"/>
          <p14:tracePt t="24774" x="8686800" y="5457825"/>
          <p14:tracePt t="24790" x="8701088" y="5457825"/>
          <p14:tracePt t="24819" x="8701088" y="5427663"/>
          <p14:tracePt t="24828" x="8701088" y="5413375"/>
          <p14:tracePt t="24841" x="8701088" y="5399088"/>
          <p14:tracePt t="24849" x="8686800" y="5392738"/>
          <p14:tracePt t="24861" x="8672513" y="5376863"/>
          <p14:tracePt t="24871" x="8658225" y="5362575"/>
          <p14:tracePt t="24894" x="8672513" y="5362575"/>
          <p14:tracePt t="31127" x="9629775" y="4724400"/>
          <p14:tracePt t="31165" x="9572625" y="4724400"/>
          <p14:tracePt t="31172" x="9485313" y="4724400"/>
          <p14:tracePt t="31181" x="9369425" y="4724400"/>
          <p14:tracePt t="31191" x="9296400" y="4738688"/>
          <p14:tracePt t="31198" x="9282113" y="4752975"/>
          <p14:tracePt t="31204" x="9267825" y="4752975"/>
          <p14:tracePt t="31259" x="9253538" y="4752975"/>
          <p14:tracePt t="31264" x="9223375" y="4752975"/>
          <p14:tracePt t="31270" x="9194800" y="4752975"/>
          <p14:tracePt t="31281" x="9180513" y="4752975"/>
          <p14:tracePt t="31299" x="9121775" y="4767263"/>
          <p14:tracePt t="31307" x="9034463" y="4811713"/>
          <p14:tracePt t="31315" x="8861425" y="4854575"/>
          <p14:tracePt t="31332" x="8345488" y="5087938"/>
          <p14:tracePt t="31337" x="7997825" y="5232400"/>
          <p14:tracePt t="31352" x="7620000" y="5392738"/>
          <p14:tracePt t="31365" x="7307263" y="5559425"/>
          <p14:tracePt t="31370" x="7075488" y="5689600"/>
          <p14:tracePt t="31382" x="6858000" y="5864225"/>
          <p14:tracePt t="31383" x="6697663" y="6037263"/>
          <p14:tracePt t="31402" x="6429375" y="6451600"/>
          <p14:tracePt t="31415" x="6270625" y="6829425"/>
          <p14:tracePt t="31668" x="4913313" y="6553200"/>
          <p14:tracePt t="31677" x="4840288" y="6299200"/>
          <p14:tracePt t="31686" x="4752975" y="6037263"/>
          <p14:tracePt t="31695" x="4681538" y="5805488"/>
          <p14:tracePt t="31703" x="4637088" y="5646738"/>
          <p14:tracePt t="31711" x="4608513" y="5559425"/>
          <p14:tracePt t="31718" x="4594225" y="5500688"/>
          <p14:tracePt t="31726" x="4579938" y="5472113"/>
          <p14:tracePt t="31728" x="4529138" y="5443538"/>
          <p14:tracePt t="31742" x="4441825" y="5413375"/>
          <p14:tracePt t="31750" x="4368800" y="5399088"/>
          <p14:tracePt t="31770" x="4165600" y="5362575"/>
          <p14:tracePt t="31781" x="4078288" y="5362575"/>
          <p14:tracePt t="31782" x="4021138" y="5362575"/>
          <p14:tracePt t="31788" x="3976688" y="5376863"/>
          <p14:tracePt t="31799" x="3919538" y="5399088"/>
          <p14:tracePt t="31804" x="3802063" y="5443538"/>
          <p14:tracePt t="31816" x="3700463" y="5545138"/>
          <p14:tracePt t="31817" x="3598863" y="5689600"/>
          <p14:tracePt t="31834" x="3360738" y="6022975"/>
          <p14:tracePt t="31839" x="3287713" y="6169025"/>
          <p14:tracePt t="31849" x="3259138" y="6313488"/>
          <p14:tracePt t="31884" x="3375025" y="6313488"/>
          <p14:tracePt t="31894" x="3598863" y="6211888"/>
          <p14:tracePt t="31901" x="3889375" y="6067425"/>
          <p14:tracePt t="31907" x="4194175" y="5878513"/>
          <p14:tracePt t="31915" x="4456113" y="5630863"/>
          <p14:tracePt t="31932" x="4783138" y="5260975"/>
          <p14:tracePt t="31937" x="4868863" y="5145088"/>
          <p14:tracePt t="31948" x="4913313" y="5029200"/>
          <p14:tracePt t="31954" x="4927600" y="4970463"/>
          <p14:tracePt t="31968" x="4927600" y="4956175"/>
          <p14:tracePt t="31969" x="4927600" y="4941888"/>
          <p14:tracePt t="31982" x="4927600" y="4927600"/>
          <p14:tracePt t="31998" x="4899025" y="4927600"/>
          <p14:tracePt t="32005" x="4840288" y="4927600"/>
          <p14:tracePt t="32012" x="4752975" y="4941888"/>
          <p14:tracePt t="32020" x="4608513" y="5029200"/>
          <p14:tracePt t="32033" x="4513263" y="5159375"/>
          <p14:tracePt t="32038" x="4397375" y="5305425"/>
          <p14:tracePt t="32048" x="4325938" y="5472113"/>
          <p14:tracePt t="32054" x="4252913" y="5675313"/>
          <p14:tracePt t="32067" x="4179888" y="6096000"/>
          <p14:tracePt t="32072" x="4179888" y="6240463"/>
          <p14:tracePt t="32083" x="4194175" y="6327775"/>
          <p14:tracePt t="32088" x="4224338" y="6378575"/>
          <p14:tracePt t="32101" x="4295775" y="6423025"/>
          <p14:tracePt t="32106" x="4383088" y="6451600"/>
          <p14:tracePt t="32117" x="4543425" y="6437313"/>
          <p14:tracePt t="32135" x="4868863" y="6169025"/>
          <p14:tracePt t="32140" x="4986338" y="5994400"/>
          <p14:tracePt t="32149" x="5072063" y="5849938"/>
          <p14:tracePt t="32157" x="5116513" y="5732463"/>
          <p14:tracePt t="32166" x="5130800" y="5646738"/>
          <p14:tracePt t="32172" x="5130800" y="5630863"/>
          <p14:tracePt t="32204" x="5116513" y="5602288"/>
          <p14:tracePt t="32216" x="5087938" y="5602288"/>
          <p14:tracePt t="32217" x="5057775" y="5588000"/>
          <p14:tracePt t="32233" x="5043488" y="5588000"/>
          <p14:tracePt t="32239" x="5029200" y="5588000"/>
          <p14:tracePt t="32252" x="5014913" y="5588000"/>
          <p14:tracePt t="32303" x="5000625" y="5588000"/>
          <p14:tracePt t="32633" x="4986338" y="5588000"/>
          <p14:tracePt t="32649" x="4970463" y="5588000"/>
          <p14:tracePt t="32657" x="4956175" y="5588000"/>
          <p14:tracePt t="32665" x="4941888" y="5602288"/>
          <p14:tracePt t="32679" x="4927600" y="5602288"/>
          <p14:tracePt t="32698" x="4913313" y="5602288"/>
          <p14:tracePt t="32783" x="4913313" y="5616575"/>
          <p14:tracePt t="32799" x="4913313" y="5630863"/>
          <p14:tracePt t="32807" x="4927600" y="5630863"/>
          <p14:tracePt t="32822" x="4927600" y="5646738"/>
          <p14:tracePt t="32837" x="4941888" y="5661025"/>
          <p14:tracePt t="32919" x="4941888" y="5675313"/>
          <p14:tracePt t="32927" x="4941888" y="5689600"/>
          <p14:tracePt t="32934" x="4941888" y="5703888"/>
          <p14:tracePt t="32942" x="4927600" y="5718175"/>
          <p14:tracePt t="32949" x="4927600" y="5732463"/>
          <p14:tracePt t="32965" x="4899025" y="5762625"/>
          <p14:tracePt t="32972" x="4899025" y="5776913"/>
          <p14:tracePt t="32982" x="4884738" y="5776913"/>
          <p14:tracePt t="32987" x="4868863" y="5791200"/>
          <p14:tracePt t="33003" x="4854575" y="5805488"/>
          <p14:tracePt t="33004" x="4840288" y="5805488"/>
          <p14:tracePt t="33015" x="4840288" y="5819775"/>
          <p14:tracePt t="33033" x="4840288" y="5834063"/>
          <p14:tracePt t="33039" x="4826000" y="5849938"/>
          <p14:tracePt t="33249" x="4811713" y="5849938"/>
          <p14:tracePt t="33257" x="4797425" y="5849938"/>
          <p14:tracePt t="33272" x="4797425" y="5864225"/>
          <p14:tracePt t="33339" x="4811713" y="5892800"/>
          <p14:tracePt t="33348" x="4854575" y="5980113"/>
          <p14:tracePt t="33358" x="4899025" y="6067425"/>
          <p14:tracePt t="33365" x="4927600" y="6124575"/>
          <p14:tracePt t="33370" x="4956175" y="6197600"/>
          <p14:tracePt t="33382" x="4986338" y="6256338"/>
          <p14:tracePt t="33387" x="5000625" y="6270625"/>
          <p14:tracePt t="33399" x="5000625" y="6284913"/>
          <p14:tracePt t="33399" x="5014913" y="6284913"/>
          <p14:tracePt t="33407" x="5014913" y="6299200"/>
          <p14:tracePt t="33432" x="5057775" y="6357938"/>
          <p14:tracePt t="33437" x="5072063" y="6357938"/>
          <p14:tracePt t="33459" x="5072063" y="6372225"/>
          <p14:tracePt t="33467" x="5087938" y="6378575"/>
          <p14:tracePt t="33548" x="5087938" y="6392863"/>
          <p14:tracePt t="33559" x="5087938" y="6408738"/>
          <p14:tracePt t="33565" x="5087938" y="6423025"/>
          <p14:tracePt t="33572" x="5087938" y="6437313"/>
          <p14:tracePt t="33581" x="5102225" y="6465888"/>
          <p14:tracePt t="33587" x="5102225" y="6480175"/>
          <p14:tracePt t="33599" x="5102225" y="6510338"/>
          <p14:tracePt t="33604" x="5102225" y="6524625"/>
          <p14:tracePt t="33615" x="5116513" y="6524625"/>
          <p14:tracePt t="33620" x="5116513" y="6538913"/>
          <p14:tracePt t="33632" x="5116513" y="6553200"/>
          <p14:tracePt t="33632" x="5116513" y="6581775"/>
          <p14:tracePt t="33639" x="5116513" y="6611938"/>
          <p14:tracePt t="33655" x="5116513" y="6626225"/>
          <p14:tracePt t="33669" x="5130800" y="6626225"/>
          <p14:tracePt t="33684" x="5145088" y="6640513"/>
          <p14:tracePt t="33715" x="5145088" y="6654800"/>
          <p14:tracePt t="33724" x="5130800" y="6669088"/>
          <p14:tracePt t="33732" x="5116513" y="6683375"/>
          <p14:tracePt t="33737" x="5116513" y="6697663"/>
          <p14:tracePt t="33748" x="5087938" y="6713538"/>
          <p14:tracePt t="33755" x="5087938" y="6727825"/>
          <p14:tracePt t="33765" x="5087938" y="6742113"/>
          <p14:tracePt t="33782" x="5087938" y="6756400"/>
          <p14:tracePt t="33799" x="5087938" y="6770688"/>
          <p14:tracePt t="33805" x="5087938" y="6784975"/>
          <p14:tracePt t="33815" x="5057775" y="6815138"/>
          <p14:tracePt t="33820" x="5043488" y="6843713"/>
        </p14:tracePtLst>
      </p14:laserTraceLst>
    </p:ext>
    <p:ext uri="{E180D4A7-C9FB-4DFB-919C-405C955672EB}">
      <p14:showEvtLst xmlns:p14="http://schemas.microsoft.com/office/powerpoint/2010/main">
        <p14:playEvt time="5473" objId="5"/>
        <p14:stopEvt time="14531" objId="5"/>
        <p14:playEvt time="34345" objId="5"/>
        <p14:stopEvt time="35382" objId="5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B9F5D-5818-4088-BDF4-8E8EA0DAB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D030321-D4A2-4223-8506-86D528F44A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580184"/>
            <a:ext cx="5646576" cy="350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Estrutura para representar um nó do caminho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typedef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Posição do nó seguindo um plano </a:t>
            </a:r>
            <a:r>
              <a:rPr lang="pt-BR" sz="1200" b="1" i="1" dirty="0" err="1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carteziano</a:t>
            </a: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i="1" dirty="0" err="1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x,y</a:t>
            </a: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)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Custo do caminho da origem até o nó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custoCaminho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Heurística (menor distancia da posição atual até o objetivo subtraindo o custo do caminho)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Custo total (caminho + heurística)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custoTotal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Nó pai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pai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  <a:endParaRPr lang="pt-BR" altLang="pt-BR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8EDE42B-9BC3-340A-FDEC-516E8527C8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1344" y="2389055"/>
            <a:ext cx="3392456" cy="17338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typedef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Lista de nós (aberta ou fechada)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Tamanho da lista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tamanho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341A29E-ED03-FD8E-D014-EC50C894A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8709" y="1660120"/>
            <a:ext cx="3988058" cy="2830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50"/>
              </a:lnSpc>
              <a:buNone/>
            </a:pPr>
            <a:r>
              <a:rPr lang="pt-BR" sz="1800" b="0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Estruturas </a:t>
            </a:r>
            <a:r>
              <a:rPr lang="pt-BR" sz="1800" dirty="0">
                <a:solidFill>
                  <a:srgbClr val="C678DD"/>
                </a:solidFill>
                <a:latin typeface="Menlo" panose="020B0609030804020204" pitchFamily="49" charset="0"/>
              </a:rPr>
              <a:t>usadas</a:t>
            </a:r>
            <a:endParaRPr lang="pt-BR" sz="1800" b="0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251C7FC-2C3A-D3AD-0129-9C578AF8EB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7394" y="4190399"/>
            <a:ext cx="920356" cy="2830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350"/>
              </a:lnSpc>
              <a:buNone/>
            </a:pPr>
            <a:r>
              <a:rPr lang="pt-BR" sz="1800" b="0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Lista</a:t>
            </a:r>
            <a:endParaRPr lang="pt-BR" sz="1800" b="0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68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595"/>
    </mc:Choice>
    <mc:Fallback xmlns="">
      <p:transition spd="slow" advTm="9159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84A3C-3767-BAB6-A3A7-31E482B3C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46224-B23E-49D9-FF91-F7F0EABED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240C10B-EA75-E2A4-B916-B493938A8E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84241" y="1540235"/>
            <a:ext cx="6740589" cy="4952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Função para obter o nó com menor custo na lista aberta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obter_no_com_menor_custo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Inicializar com o primeiro nó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Índice do menor nó</a:t>
            </a:r>
            <a:br>
              <a:rPr lang="pt-BR" sz="1200" b="1" i="1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Procurar o nó com menor custo</a:t>
            </a:r>
            <a:br>
              <a:rPr lang="pt-BR" sz="1200" b="1" i="1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tamanho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Se o custo do nó atual for menor que o menor custo</a:t>
            </a:r>
            <a:br>
              <a:rPr lang="pt-BR" sz="1200" b="1" i="1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custoTotal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custoTotal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Atualizar o menor custo e índice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Atualizar o menor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Remover o nó da lista aberta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remover_da_lista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Retornar o nó com menor custo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menor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472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31"/>
    </mc:Choice>
    <mc:Fallback xmlns="">
      <p:transition spd="slow" advTm="7343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1DB5B-3451-A43B-C11C-40BA3565D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7683A0-1950-ED8D-6F72-2398A28A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7EC2BB-AADB-55FB-4FB8-CBA63F9312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72886" y="2338463"/>
            <a:ext cx="922953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expandir_vizinhos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Lista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lista_fechada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Matriz de direções para mover: cima, direita, baixo, esquerda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direcoes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DIRECOES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Calcular a nova posição usando o previsto na matriz de direções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direcoes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Calcular a nova posição usando o previsto na matriz de direções</a:t>
            </a:r>
            <a:endParaRPr lang="pt-BR" sz="1200" b="1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914377" lvl="2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posY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direcoes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];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eh_barreira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&amp;&amp;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esta_na_lista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lista_fechada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)) {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g_tentativo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custoCaminho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5C07B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criar_no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g_tentativo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atual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calcular_heuristica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objetivoY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custoTotal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custoCaminho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;</a:t>
            </a:r>
            <a:b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pt-BR" sz="1200" b="1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esta_na_lista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novoX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novoY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))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adicionar_na_lista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 err="1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lista_aberta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vizinho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1371566" lvl="3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ts val="1350"/>
              </a:lnSpc>
              <a:buNone/>
            </a:pP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FF7A875-D91F-CB23-C79B-D9005C38A3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38728" y="571376"/>
            <a:ext cx="2920482" cy="13619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50"/>
              </a:lnSpc>
              <a:buNone/>
            </a:pPr>
            <a:r>
              <a:rPr lang="pt-BR" sz="1200" b="0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DIRECOES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pt-BR" sz="1200" b="0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endParaRPr lang="pt-BR" sz="1200" b="0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457189" lvl="1" indent="0">
              <a:lnSpc>
                <a:spcPts val="1350"/>
              </a:lnSpc>
              <a:buNone/>
            </a:pP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0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},</a:t>
            </a:r>
            <a:r>
              <a:rPr lang="pt-BR" sz="1200" b="0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 /* Esquerda */</a:t>
            </a:r>
            <a:r>
              <a:rPr lang="pt-BR" sz="1200" b="0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br>
              <a:rPr lang="pt-BR" sz="1200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},</a:t>
            </a:r>
            <a:r>
              <a:rPr lang="pt-BR" sz="1200" b="0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 /* Direita */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br>
              <a:rPr lang="pt-BR" sz="1200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},</a:t>
            </a:r>
            <a:r>
              <a:rPr lang="pt-BR" sz="1200" b="0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 /* Baixo */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br>
              <a:rPr lang="pt-BR" sz="1200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200" b="0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200" b="0" dirty="0">
                <a:solidFill>
                  <a:srgbClr val="D19A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200" b="0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 /* Cima */</a:t>
            </a: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rgbClr val="56B6C2"/>
                </a:solidFill>
                <a:effectLst/>
                <a:latin typeface="Menlo" panose="020B0609030804020204" pitchFamily="49" charset="0"/>
              </a:rPr>
              <a:t>\</a:t>
            </a:r>
            <a:endParaRPr lang="pt-BR" sz="1200" b="0" dirty="0">
              <a:solidFill>
                <a:srgbClr val="ABB2BF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pt-BR" sz="1200" b="0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22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793"/>
    </mc:Choice>
    <mc:Fallback xmlns="">
      <p:transition spd="slow" advTm="135793"/>
    </mc:Fallback>
  </mc:AlternateContent>
  <p:extLst>
    <p:ext uri="{3A86A75C-4F4B-4683-9AE1-C65F6400EC91}">
      <p14:laserTraceLst xmlns:p14="http://schemas.microsoft.com/office/powerpoint/2010/main">
        <p14:tracePtLst>
          <p14:tracePt t="42895" x="0" y="0"/>
        </p14:tracePtLst>
        <p14:tracePtLst>
          <p14:tracePt t="45039" x="5630863" y="6784975"/>
          <p14:tracePt t="45041" x="5921375" y="6742113"/>
          <p14:tracePt t="45049" x="6226175" y="6697663"/>
          <p14:tracePt t="45061" x="6626225" y="6596063"/>
          <p14:tracePt t="45077" x="7119938" y="6465888"/>
          <p14:tracePt t="45078" x="7634288" y="6342063"/>
          <p14:tracePt t="45093" x="8099425" y="6138863"/>
          <p14:tracePt t="45093" x="8491538" y="5878513"/>
          <p14:tracePt t="45110" x="8802688" y="5602288"/>
          <p14:tracePt t="45111" x="9078913" y="5305425"/>
          <p14:tracePt t="45125" x="9282113" y="5000625"/>
          <p14:tracePt t="45126" x="9485313" y="4681538"/>
          <p14:tracePt t="45144" x="9753600" y="4238625"/>
          <p14:tracePt t="45144" x="9840913" y="4092575"/>
          <p14:tracePt t="45155" x="9898063" y="4005263"/>
          <p14:tracePt t="45160" x="9913938" y="3990975"/>
          <p14:tracePt t="45171" x="9942513" y="3976688"/>
          <p14:tracePt t="45187" x="9942513" y="3962400"/>
          <p14:tracePt t="45211" x="9942513" y="3933825"/>
          <p14:tracePt t="45218" x="9942513" y="3903663"/>
          <p14:tracePt t="45225" x="9942513" y="3875088"/>
          <p14:tracePt t="45233" x="9942513" y="3787775"/>
          <p14:tracePt t="45240" x="9942513" y="3716338"/>
          <p14:tracePt t="45252" x="9898063" y="3671888"/>
          <p14:tracePt t="45256" x="9898063" y="3643313"/>
          <p14:tracePt t="45269" x="9869488" y="3584575"/>
          <p14:tracePt t="45273" x="9869488" y="3570288"/>
          <p14:tracePt t="45288" x="9855200" y="3570288"/>
          <p14:tracePt t="45289" x="9855200" y="3556000"/>
          <p14:tracePt t="45303" x="9855200" y="3541713"/>
          <p14:tracePt t="45308" x="9855200" y="3527425"/>
          <p14:tracePt t="45319" x="9855200" y="3513138"/>
          <p14:tracePt t="45331" x="9855200" y="3482975"/>
          <p14:tracePt t="45338" x="9855200" y="3432175"/>
          <p14:tracePt t="45345" x="9855200" y="3316288"/>
          <p14:tracePt t="45353" x="9855200" y="3200400"/>
          <p14:tracePt t="45360" x="9855200" y="3127375"/>
          <p14:tracePt t="45369" x="9855200" y="3011488"/>
          <p14:tracePt t="45375" x="9840913" y="2895600"/>
          <p14:tracePt t="45385" x="9796463" y="2808288"/>
          <p14:tracePt t="45391" x="9753600" y="2692400"/>
          <p14:tracePt t="45402" x="9710738" y="2590800"/>
          <p14:tracePt t="45406" x="9694863" y="2452688"/>
          <p14:tracePt t="45421" x="9666288" y="2249488"/>
          <p14:tracePt t="45436" x="9601200" y="2046288"/>
          <p14:tracePt t="45437" x="9558338" y="1871663"/>
          <p14:tracePt t="45452" x="9513888" y="1458913"/>
          <p14:tracePt t="45458" x="9456738" y="1284288"/>
          <p14:tracePt t="45469" x="9412288" y="1081088"/>
          <p14:tracePt t="45473" x="9369425" y="906463"/>
          <p14:tracePt t="45486" x="9369425" y="762000"/>
          <p14:tracePt t="45489" x="9355138" y="762000"/>
          <p14:tracePt t="45502" x="9355138" y="747713"/>
          <p14:tracePt t="45503" x="9355138" y="733425"/>
          <p14:tracePt t="45519" x="9355138" y="719138"/>
          <p14:tracePt t="45533" x="9355138" y="660400"/>
          <p14:tracePt t="45540" x="9355138" y="573088"/>
          <p14:tracePt t="45552" x="9355138" y="515938"/>
          <p14:tracePt t="45555" x="9355138" y="500063"/>
          <p14:tracePt t="45572" x="9339263" y="493713"/>
          <p14:tracePt t="45631" x="9339263" y="500063"/>
          <p14:tracePt t="45638" x="9324975" y="500063"/>
          <p14:tracePt t="45652" x="9310688" y="530225"/>
          <p14:tracePt t="45653" x="9310688" y="558800"/>
          <p14:tracePt t="45660" x="9282113" y="646113"/>
          <p14:tracePt t="45669" x="9267825" y="762000"/>
          <p14:tracePt t="45686" x="9267825" y="1008063"/>
          <p14:tracePt t="45690" x="9296400" y="1182688"/>
          <p14:tracePt t="45702" x="9339263" y="1385888"/>
          <p14:tracePt t="45707" x="9426575" y="1552575"/>
          <p14:tracePt t="45719" x="9499600" y="1698625"/>
          <p14:tracePt t="45721" x="9615488" y="1843088"/>
          <p14:tracePt t="45728" x="9666288" y="1916113"/>
          <p14:tracePt t="45735" x="9710738" y="1958975"/>
          <p14:tracePt t="45752" x="9725025" y="1973263"/>
          <p14:tracePt t="45758" x="9739313" y="1973263"/>
          <p14:tracePt t="45769" x="9753600" y="1989138"/>
          <p14:tracePt t="45773" x="9767888" y="1989138"/>
          <p14:tracePt t="45789" x="9782175" y="1989138"/>
          <p14:tracePt t="45790" x="9796463" y="2003425"/>
          <p14:tracePt t="45802" x="9812338" y="2003425"/>
          <p14:tracePt t="45803" x="9826625" y="2003425"/>
          <p14:tracePt t="45819" x="9840913" y="2003425"/>
          <p14:tracePt t="45826" x="9869488" y="2003425"/>
          <p14:tracePt t="45836" x="9898063" y="1989138"/>
          <p14:tracePt t="45840" x="9913938" y="1973263"/>
          <p14:tracePt t="45854" x="9928225" y="1958975"/>
          <p14:tracePt t="45858" x="9928225" y="1944688"/>
          <p14:tracePt t="45870" x="9928225" y="1930400"/>
          <p14:tracePt t="45888" x="9956800" y="1871663"/>
          <p14:tracePt t="45893" x="9971088" y="1843088"/>
          <p14:tracePt t="45903" x="9971088" y="1785938"/>
          <p14:tracePt t="45908" x="9971088" y="1698625"/>
          <p14:tracePt t="45921" x="9971088" y="1639888"/>
          <p14:tracePt t="45924" x="9956800" y="1625600"/>
          <p14:tracePt t="45936" x="9942513" y="1597025"/>
          <p14:tracePt t="45941" x="9913938" y="1509713"/>
          <p14:tracePt t="45954" x="9796463" y="1312863"/>
          <p14:tracePt t="45960" x="9725025" y="1227138"/>
          <p14:tracePt t="45969" x="9629775" y="1109663"/>
          <p14:tracePt t="45987" x="9528175" y="1008063"/>
          <p14:tracePt t="45991" x="9513888" y="993775"/>
          <p14:tracePt t="46002" x="9499600" y="993775"/>
          <p14:tracePt t="46021" x="9499600" y="979488"/>
          <p14:tracePt t="46028" x="9485313" y="979488"/>
          <p14:tracePt t="46036" x="9471025" y="979488"/>
          <p14:tracePt t="46043" x="9456738" y="979488"/>
          <p14:tracePt t="46053" x="9426575" y="979488"/>
          <p14:tracePt t="46066" x="9398000" y="993775"/>
          <p14:tracePt t="46073" x="9369425" y="1008063"/>
          <p14:tracePt t="46085" x="9339263" y="1066800"/>
          <p14:tracePt t="46090" x="9339263" y="1081088"/>
          <p14:tracePt t="46102" x="9339263" y="1109663"/>
          <p14:tracePt t="46103" x="9310688" y="1168400"/>
          <p14:tracePt t="46119" x="9310688" y="1357313"/>
          <p14:tracePt t="46125" x="9310688" y="1444625"/>
          <p14:tracePt t="46136" x="9324975" y="1552575"/>
          <p14:tracePt t="46153" x="9355138" y="1668463"/>
          <p14:tracePt t="46157" x="9383713" y="1741488"/>
          <p14:tracePt t="46170" x="9426575" y="1828800"/>
          <p14:tracePt t="46170" x="9440863" y="1843088"/>
          <p14:tracePt t="46187" x="9471025" y="1843088"/>
          <p14:tracePt t="46193" x="9485313" y="1843088"/>
          <p14:tracePt t="46219" x="9601200" y="1828800"/>
          <p14:tracePt t="46223" x="9629775" y="1828800"/>
          <p14:tracePt t="46236" x="9710738" y="1770063"/>
          <p14:tracePt t="46240" x="9767888" y="1727200"/>
          <p14:tracePt t="46254" x="9928225" y="1625600"/>
          <p14:tracePt t="46260" x="9985375" y="1552575"/>
          <p14:tracePt t="46277" x="10015538" y="1524000"/>
          <p14:tracePt t="46290" x="10029825" y="1495425"/>
          <p14:tracePt t="46302" x="10029825" y="1473200"/>
          <p14:tracePt t="46306" x="10029825" y="1458913"/>
          <p14:tracePt t="46322" x="10044113" y="1430338"/>
          <p14:tracePt t="46336" x="10044113" y="1414463"/>
          <p14:tracePt t="46337" x="10058400" y="1400175"/>
          <p14:tracePt t="46354" x="10058400" y="1357313"/>
          <p14:tracePt t="46358" x="10058400" y="1328738"/>
          <p14:tracePt t="46369" x="10058400" y="1270000"/>
          <p14:tracePt t="46373" x="10058400" y="1211263"/>
          <p14:tracePt t="46385" x="10058400" y="1168400"/>
          <p14:tracePt t="46395" x="10058400" y="1052513"/>
          <p14:tracePt t="46403" x="10058400" y="993775"/>
          <p14:tracePt t="46419" x="10058400" y="965200"/>
          <p14:tracePt t="46433" x="10044113" y="965200"/>
          <p14:tracePt t="46440" x="10044113" y="950913"/>
          <p14:tracePt t="46469" x="10044113" y="936625"/>
          <p14:tracePt t="46478" x="10029825" y="922338"/>
          <p14:tracePt t="46493" x="10015538" y="922338"/>
          <p14:tracePt t="46508" x="9999663" y="922338"/>
          <p14:tracePt t="46523" x="9985375" y="922338"/>
          <p14:tracePt t="46531" x="9971088" y="906463"/>
          <p14:tracePt t="46538" x="9956800" y="906463"/>
          <p14:tracePt t="46552" x="9956800" y="892175"/>
          <p14:tracePt t="46553" x="9942513" y="892175"/>
          <p14:tracePt t="46560" x="9928225" y="892175"/>
          <p14:tracePt t="46576" x="9913938" y="892175"/>
          <p14:tracePt t="46586" x="9855200" y="892175"/>
          <p14:tracePt t="46591" x="9840913" y="892175"/>
          <p14:tracePt t="46602" x="9826625" y="892175"/>
          <p14:tracePt t="46619" x="9796463" y="892175"/>
          <p14:tracePt t="46622" x="9767888" y="892175"/>
          <p14:tracePt t="46636" x="9710738" y="892175"/>
          <p14:tracePt t="46636" x="9694863" y="906463"/>
          <p14:tracePt t="46652" x="9666288" y="922338"/>
          <p14:tracePt t="46658" x="9666288" y="950913"/>
          <p14:tracePt t="46669" x="9644063" y="979488"/>
          <p14:tracePt t="46673" x="9644063" y="1066800"/>
          <p14:tracePt t="46686" x="9629775" y="1182688"/>
          <p14:tracePt t="46690" x="9629775" y="1312863"/>
          <p14:tracePt t="46702" x="9629775" y="1430338"/>
          <p14:tracePt t="46703" x="9629775" y="1538288"/>
          <p14:tracePt t="46719" x="9629775" y="1770063"/>
          <p14:tracePt t="46733" x="9644063" y="1871663"/>
          <p14:tracePt t="46740" x="9666288" y="1958975"/>
          <p14:tracePt t="46752" x="9694863" y="2074863"/>
          <p14:tracePt t="46756" x="9753600" y="2192338"/>
          <p14:tracePt t="46769" x="9812338" y="2278063"/>
          <p14:tracePt t="46772" x="9855200" y="2351088"/>
          <p14:tracePt t="46789" x="9942513" y="2474913"/>
          <p14:tracePt t="46789" x="10029825" y="2547938"/>
          <p14:tracePt t="46802" x="10233025" y="2633663"/>
          <p14:tracePt t="46819" x="10450513" y="2649538"/>
          <p14:tracePt t="46823" x="10566400" y="2649538"/>
          <p14:tracePt t="46836" x="10675938" y="2649538"/>
          <p14:tracePt t="46839" x="10791825" y="2649538"/>
          <p14:tracePt t="46856" x="10879138" y="2619375"/>
          <p14:tracePt t="46869" x="11023600" y="2503488"/>
          <p14:tracePt t="46875" x="11066463" y="2395538"/>
          <p14:tracePt t="46885" x="11125200" y="2278063"/>
          <p14:tracePt t="46891" x="11153775" y="2147888"/>
          <p14:tracePt t="46902" x="11183938" y="1973263"/>
          <p14:tracePt t="46906" x="11183938" y="1800225"/>
          <p14:tracePt t="46919" x="11183938" y="1654175"/>
          <p14:tracePt t="46923" x="11183938" y="1538288"/>
          <p14:tracePt t="46936" x="11183938" y="1473200"/>
          <p14:tracePt t="46937" x="11183938" y="1357313"/>
          <p14:tracePt t="46952" x="11153775" y="1125538"/>
          <p14:tracePt t="46958" x="11096625" y="979488"/>
          <p14:tracePt t="46973" x="11037888" y="835025"/>
          <p14:tracePt t="46985" x="10980738" y="703263"/>
          <p14:tracePt t="46990" x="10922000" y="587375"/>
          <p14:tracePt t="47002" x="10893425" y="500063"/>
          <p14:tracePt t="47006" x="10806113" y="392113"/>
          <p14:tracePt t="47019" x="10690225" y="246063"/>
          <p14:tracePt t="47025" x="10609263" y="203200"/>
          <p14:tracePt t="47036" x="10493375" y="144463"/>
          <p14:tracePt t="47041" x="10421938" y="101600"/>
          <p14:tracePt t="47053" x="10304463" y="101600"/>
          <p14:tracePt t="47056" x="10218738" y="101600"/>
          <p14:tracePt t="47070" x="10101263" y="101600"/>
          <p14:tracePt t="47071" x="9985375" y="115888"/>
          <p14:tracePt t="47087" x="9883775" y="144463"/>
          <p14:tracePt t="47093" x="9753600" y="246063"/>
          <p14:tracePt t="47102" x="9652000" y="406400"/>
          <p14:tracePt t="47108" x="9572625" y="515938"/>
          <p14:tracePt t="47119" x="9471025" y="646113"/>
          <p14:tracePt t="47123" x="9426575" y="776288"/>
          <p14:tracePt t="47138" x="9426575" y="922338"/>
          <p14:tracePt t="47138" x="9426575" y="1125538"/>
          <p14:tracePt t="47154" x="9471025" y="1552575"/>
          <p14:tracePt t="47160" x="9513888" y="1712913"/>
          <p14:tracePt t="47169" x="9542463" y="1857375"/>
          <p14:tracePt t="47185" x="9572625" y="2003425"/>
          <p14:tracePt t="47191" x="9586913" y="2090738"/>
          <p14:tracePt t="47204" x="9601200" y="2162175"/>
          <p14:tracePt t="47220" x="9615488" y="2176463"/>
          <p14:tracePt t="47221" x="9615488" y="2192338"/>
          <p14:tracePt t="47228" x="9629775" y="2206625"/>
          <p14:tracePt t="47236" x="9644063" y="2220913"/>
          <p14:tracePt t="47252" x="9666288" y="2235200"/>
          <p14:tracePt t="47265" x="9680575" y="2235200"/>
          <p14:tracePt t="47273" x="9710738" y="2249488"/>
          <p14:tracePt t="47285" x="9739313" y="2249488"/>
          <p14:tracePt t="47289" x="9796463" y="2249488"/>
          <p14:tracePt t="47302" x="9869488" y="2249488"/>
          <p14:tracePt t="47303" x="9928225" y="2235200"/>
          <p14:tracePt t="47319" x="10086975" y="2133600"/>
          <p14:tracePt t="47333" x="10145713" y="2060575"/>
          <p14:tracePt t="47340" x="10174288" y="2003425"/>
          <p14:tracePt t="47348" x="10233025" y="1930400"/>
          <p14:tracePt t="47355" x="10261600" y="1843088"/>
          <p14:tracePt t="47363" x="10290175" y="1755775"/>
          <p14:tracePt t="47370" x="10334625" y="1639888"/>
          <p14:tracePt t="47385" x="10334625" y="1400175"/>
          <p14:tracePt t="47393" x="10334625" y="1255713"/>
          <p14:tracePt t="47402" x="10304463" y="1052513"/>
          <p14:tracePt t="47418" x="10261600" y="877888"/>
          <p14:tracePt t="47419" x="10261600" y="733425"/>
          <p14:tracePt t="47423" x="10247313" y="601663"/>
          <p14:tracePt t="47436" x="10247313" y="515938"/>
          <p14:tracePt t="47439" x="10233025" y="465138"/>
          <p14:tracePt t="47456" x="10218738" y="449263"/>
          <p14:tracePt t="47469" x="10218738" y="434975"/>
          <p14:tracePt t="47475" x="10202863" y="420688"/>
          <p14:tracePt t="47485" x="10202863" y="406400"/>
          <p14:tracePt t="47491" x="10188575" y="406400"/>
          <p14:tracePt t="47502" x="10160000" y="392113"/>
          <p14:tracePt t="47506" x="10117138" y="392113"/>
          <p14:tracePt t="47521" x="10058400" y="392113"/>
          <p14:tracePt t="47522" x="9971088" y="392113"/>
          <p14:tracePt t="47528" x="9883775" y="392113"/>
          <p14:tracePt t="47537" x="9796463" y="392113"/>
          <p14:tracePt t="47554" x="9586913" y="434975"/>
          <p14:tracePt t="47558" x="9528175" y="449263"/>
          <p14:tracePt t="47573" x="9412288" y="544513"/>
          <p14:tracePt t="47585" x="9355138" y="660400"/>
          <p14:tracePt t="47590" x="9253538" y="762000"/>
          <p14:tracePt t="47603" x="9253538" y="965200"/>
          <p14:tracePt t="47603" x="9253538" y="1139825"/>
          <p14:tracePt t="47610" x="9253538" y="1343025"/>
          <p14:tracePt t="47619" x="9267825" y="1582738"/>
          <p14:tracePt t="47625" x="9324975" y="1843088"/>
          <p14:tracePt t="47636" x="9369425" y="2074863"/>
          <p14:tracePt t="47640" x="9412288" y="2249488"/>
          <p14:tracePt t="47652" x="9471025" y="2395538"/>
          <p14:tracePt t="47657" x="9513888" y="2452688"/>
          <p14:tracePt t="47669" x="9558338" y="2532063"/>
          <p14:tracePt t="47673" x="9629775" y="2633663"/>
          <p14:tracePt t="47687" x="9666288" y="2692400"/>
          <p14:tracePt t="47693" x="9725025" y="2720975"/>
          <p14:tracePt t="47703" x="9753600" y="2735263"/>
          <p14:tracePt t="47708" x="9840913" y="2735263"/>
          <p14:tracePt t="47720" x="9869488" y="2735263"/>
          <p14:tracePt t="47723" x="9883775" y="2735263"/>
          <p14:tracePt t="47738" x="9913938" y="2735263"/>
          <p14:tracePt t="47738" x="9971088" y="2706688"/>
          <p14:tracePt t="47753" x="10044113" y="2633663"/>
          <p14:tracePt t="47754" x="10117138" y="2517775"/>
          <p14:tracePt t="47761" x="10218738" y="2365375"/>
          <p14:tracePt t="47771" x="10334625" y="2220913"/>
          <p14:tracePt t="47787" x="10566400" y="1814513"/>
          <p14:tracePt t="47791" x="10609263" y="1524000"/>
          <p14:tracePt t="47804" x="10653713" y="1270000"/>
          <p14:tracePt t="47821" x="10639425" y="835025"/>
          <p14:tracePt t="47828" x="10594975" y="674688"/>
          <p14:tracePt t="47836" x="10566400" y="558800"/>
          <p14:tracePt t="47852" x="10464800" y="363538"/>
          <p14:tracePt t="47859" x="10450513" y="347663"/>
          <p14:tracePt t="47873" x="10450513" y="333375"/>
          <p14:tracePt t="47887" x="10391775" y="319088"/>
          <p14:tracePt t="47891" x="10275888" y="290513"/>
          <p14:tracePt t="47904" x="10101263" y="290513"/>
          <p14:tracePt t="47905" x="9971088" y="290513"/>
          <p14:tracePt t="47921" x="9601200" y="333375"/>
          <p14:tracePt t="47933" x="9426575" y="420688"/>
          <p14:tracePt t="47941" x="9253538" y="515938"/>
          <p14:tracePt t="47952" x="9121775" y="674688"/>
          <p14:tracePt t="47956" x="9034463" y="820738"/>
          <p14:tracePt t="47969" x="8948738" y="950913"/>
          <p14:tracePt t="47973" x="8904288" y="1154113"/>
          <p14:tracePt t="47986" x="8890000" y="1597025"/>
          <p14:tracePt t="47993" x="8890000" y="1857375"/>
          <p14:tracePt t="48002" x="8890000" y="2090738"/>
          <p14:tracePt t="48008" x="8918575" y="2263775"/>
          <p14:tracePt t="48019" x="8963025" y="2365375"/>
          <p14:tracePt t="48023" x="9020175" y="2474913"/>
          <p14:tracePt t="48036" x="9064625" y="2547938"/>
          <p14:tracePt t="48040" x="9151938" y="2590800"/>
          <p14:tracePt t="48054" x="9267825" y="2590800"/>
          <p14:tracePt t="48060" x="9440863" y="2590800"/>
          <p14:tracePt t="48069" x="9644063" y="2590800"/>
          <p14:tracePt t="48085" x="10044113" y="2438400"/>
          <p14:tracePt t="48090" x="10218738" y="2308225"/>
          <p14:tracePt t="48103" x="10406063" y="2162175"/>
          <p14:tracePt t="48107" x="10566400" y="1989138"/>
          <p14:tracePt t="48121" x="10704513" y="1800225"/>
          <p14:tracePt t="48121" x="10820400" y="1566863"/>
          <p14:tracePt t="48129" x="10879138" y="1343025"/>
          <p14:tracePt t="48137" x="10936288" y="1081088"/>
          <p14:tracePt t="48152" x="10936288" y="515938"/>
          <p14:tracePt t="48158" x="10936288" y="261938"/>
          <p14:tracePt t="48173" x="10893425" y="58738"/>
          <p14:tracePt t="48257" x="10421938" y="73025"/>
          <p14:tracePt t="48263" x="10304463" y="174625"/>
          <p14:tracePt t="48271" x="10218738" y="290513"/>
          <p14:tracePt t="48288" x="10131425" y="406400"/>
          <p14:tracePt t="48293" x="10072688" y="544513"/>
          <p14:tracePt t="48304" x="10029825" y="688975"/>
          <p14:tracePt t="48308" x="10029825" y="863600"/>
          <p14:tracePt t="48319" x="10029825" y="1038225"/>
          <p14:tracePt t="48323" x="10058400" y="1227138"/>
          <p14:tracePt t="48338" x="10072688" y="1400175"/>
          <p14:tracePt t="48338" x="10117138" y="1625600"/>
          <p14:tracePt t="48354" x="10275888" y="2032000"/>
          <p14:tracePt t="48360" x="10363200" y="2176463"/>
          <p14:tracePt t="48369" x="10406063" y="2263775"/>
          <p14:tracePt t="48375" x="10493375" y="2351088"/>
          <p14:tracePt t="48386" x="10537825" y="2379663"/>
          <p14:tracePt t="48390" x="10552113" y="2395538"/>
          <p14:tracePt t="48402" x="10580688" y="2395538"/>
          <p14:tracePt t="48419" x="10668000" y="2395538"/>
          <p14:tracePt t="48422" x="10747375" y="2379663"/>
          <p14:tracePt t="48437" x="10922000" y="2308225"/>
          <p14:tracePt t="48443" x="10964863" y="2263775"/>
          <p14:tracePt t="48452" x="11037888" y="2206625"/>
          <p14:tracePt t="48458" x="11110913" y="2105025"/>
          <p14:tracePt t="48469" x="11153775" y="2017713"/>
          <p14:tracePt t="48474" x="11198225" y="1916113"/>
          <p14:tracePt t="48488" x="11212513" y="1770063"/>
          <p14:tracePt t="48488" x="11212513" y="1597025"/>
          <p14:tracePt t="48495" x="11212513" y="1430338"/>
          <p14:tracePt t="48503" x="11212513" y="1255713"/>
          <p14:tracePt t="48519" x="11153775" y="950913"/>
          <p14:tracePt t="48533" x="11110913" y="877888"/>
          <p14:tracePt t="48540" x="11082338" y="849313"/>
          <p14:tracePt t="48548" x="11066463" y="835025"/>
          <p14:tracePt t="48555" x="11052175" y="820738"/>
          <p14:tracePt t="48563" x="10995025" y="804863"/>
          <p14:tracePt t="48571" x="10879138" y="804863"/>
          <p14:tracePt t="48585" x="10733088" y="804863"/>
          <p14:tracePt t="48586" x="10594975" y="804863"/>
          <p14:tracePt t="48593" x="10493375" y="835025"/>
          <p14:tracePt t="48602" x="10436225" y="849313"/>
          <p14:tracePt t="48619" x="10233025" y="877888"/>
          <p14:tracePt t="48623" x="10174288" y="892175"/>
          <p14:tracePt t="48636" x="10160000" y="906463"/>
          <p14:tracePt t="48640" x="10131425" y="922338"/>
          <p14:tracePt t="48655" x="10117138" y="936625"/>
          <p14:tracePt t="48669" x="10072688" y="1081088"/>
          <p14:tracePt t="48675" x="10072688" y="1196975"/>
          <p14:tracePt t="48686" x="10072688" y="1312863"/>
          <p14:tracePt t="48691" x="10072688" y="1385888"/>
          <p14:tracePt t="48703" x="10072688" y="1524000"/>
          <p14:tracePt t="48706" x="10072688" y="1639888"/>
          <p14:tracePt t="48719" x="10072688" y="1698625"/>
          <p14:tracePt t="48723" x="10072688" y="1727200"/>
          <p14:tracePt t="48738" x="10072688" y="1770063"/>
          <p14:tracePt t="48752" x="10072688" y="1814513"/>
          <p14:tracePt t="48781" x="10086975" y="1814513"/>
          <p14:tracePt t="48789" x="10101263" y="1800225"/>
          <p14:tracePt t="48795" x="10117138" y="1785938"/>
          <p14:tracePt t="48803" x="10145713" y="1698625"/>
          <p14:tracePt t="48811" x="10188575" y="1582738"/>
          <p14:tracePt t="48819" x="10218738" y="1495425"/>
          <p14:tracePt t="48825" x="10247313" y="1444625"/>
          <p14:tracePt t="48836" x="10247313" y="1430338"/>
          <p14:tracePt t="48841" x="10261600" y="1400175"/>
          <p14:tracePt t="48852" x="10261600" y="1371600"/>
          <p14:tracePt t="48856" x="10261600" y="1357313"/>
          <p14:tracePt t="48869" x="10261600" y="1343025"/>
          <p14:tracePt t="48873" x="10275888" y="1312863"/>
          <p14:tracePt t="48886" x="10275888" y="1270000"/>
          <p14:tracePt t="48893" x="10275888" y="1241425"/>
          <p14:tracePt t="48902" x="10275888" y="1154113"/>
          <p14:tracePt t="48919" x="10275888" y="993775"/>
          <p14:tracePt t="48923" x="10275888" y="906463"/>
          <p14:tracePt t="48936" x="10247313" y="790575"/>
          <p14:tracePt t="48940" x="10233025" y="762000"/>
          <p14:tracePt t="48953" x="10233025" y="747713"/>
          <p14:tracePt t="48960" x="10233025" y="733425"/>
          <p14:tracePt t="48978" x="10218738" y="719138"/>
          <p14:tracePt t="48986" x="10218738" y="703263"/>
          <p14:tracePt t="48990" x="10202863" y="703263"/>
          <p14:tracePt t="49006" x="10202863" y="688975"/>
          <p14:tracePt t="49019" x="10202863" y="674688"/>
          <p14:tracePt t="49020" x="10188575" y="660400"/>
          <p14:tracePt t="49028" x="10188575" y="631825"/>
          <p14:tracePt t="49036" x="10188575" y="617538"/>
          <p14:tracePt t="49043" x="10188575" y="587375"/>
          <p14:tracePt t="49053" x="10188575" y="558800"/>
          <p14:tracePt t="49058" x="10188575" y="500063"/>
          <p14:tracePt t="49069" x="10188575" y="420688"/>
          <p14:tracePt t="49086" x="10188575" y="406400"/>
          <p14:tracePt t="49095" x="10188575" y="377825"/>
          <p14:tracePt t="49103" x="10188575" y="363538"/>
          <p14:tracePt t="49119" x="10202863" y="319088"/>
          <p14:tracePt t="49143" x="10202863" y="304800"/>
          <p14:tracePt t="49185" x="10202863" y="290513"/>
          <p14:tracePt t="49193" x="10188575" y="290513"/>
          <p14:tracePt t="49202" x="10188575" y="276225"/>
          <p14:tracePt t="49208" x="10188575" y="261938"/>
          <p14:tracePt t="49215" x="10188575" y="231775"/>
          <p14:tracePt t="49223" x="10188575" y="203200"/>
          <p14:tracePt t="49230" x="10188575" y="115888"/>
          <p14:tracePt t="49238" x="10188575" y="28575"/>
          <p14:tracePt t="68890" x="6654800" y="1066800"/>
          <p14:tracePt t="68900" x="6713538" y="1698625"/>
          <p14:tracePt t="68909" x="6916738" y="2249488"/>
          <p14:tracePt t="68912" x="7177088" y="2706688"/>
          <p14:tracePt t="68921" x="7439025" y="3070225"/>
          <p14:tracePt t="68928" x="7569200" y="3302000"/>
          <p14:tracePt t="68938" x="7648575" y="3417888"/>
          <p14:tracePt t="68944" x="7648575" y="3432175"/>
          <p14:tracePt t="69046" x="7634288" y="3417888"/>
          <p14:tracePt t="69054" x="7496175" y="3316288"/>
          <p14:tracePt t="69061" x="7205663" y="3113088"/>
          <p14:tracePt t="69069" x="6815138" y="2895600"/>
          <p14:tracePt t="69078" x="6327775" y="2547938"/>
          <p14:tracePt t="69086" x="5834063" y="2293938"/>
          <p14:tracePt t="69091" x="5348288" y="2105025"/>
          <p14:tracePt t="69103" x="4826000" y="1973263"/>
          <p14:tracePt t="69106" x="4310063" y="1843088"/>
          <p14:tracePt t="69119" x="3787775" y="1712913"/>
          <p14:tracePt t="69123" x="3330575" y="1597025"/>
          <p14:tracePt t="69136" x="2954338" y="1509713"/>
          <p14:tracePt t="69137" x="2649538" y="1495425"/>
          <p14:tracePt t="69156" x="2395538" y="1524000"/>
          <p14:tracePt t="69170" x="2379663" y="1538288"/>
          <p14:tracePt t="69174" x="2336800" y="1625600"/>
          <p14:tracePt t="69186" x="2322513" y="1770063"/>
          <p14:tracePt t="69196" x="2322513" y="2060575"/>
          <p14:tracePt t="69204" x="2336800" y="2192338"/>
          <p14:tracePt t="69220" x="2424113" y="2474913"/>
          <p14:tracePt t="69226" x="2481263" y="2619375"/>
          <p14:tracePt t="69236" x="2590800" y="2794000"/>
          <p14:tracePt t="69241" x="2720975" y="2997200"/>
          <p14:tracePt t="69253" x="2836863" y="3186113"/>
          <p14:tracePt t="69257" x="2924175" y="3302000"/>
          <p14:tracePt t="69270" x="2924175" y="3316288"/>
          <p14:tracePt t="69273" x="2938463" y="3316288"/>
          <p14:tracePt t="69300" x="2954338" y="3330575"/>
          <p14:tracePt t="69309" x="2954338" y="3344863"/>
          <p14:tracePt t="69319" x="2968625" y="3360738"/>
          <p14:tracePt t="69324" x="3011488" y="3389313"/>
          <p14:tracePt t="69336" x="3025775" y="3403600"/>
          <p14:tracePt t="69341" x="3055938" y="3440113"/>
          <p14:tracePt t="69353" x="3070225" y="3454400"/>
          <p14:tracePt t="69357" x="3084513" y="3454400"/>
          <p14:tracePt t="69370" x="3098800" y="3454400"/>
          <p14:tracePt t="69386" x="3287713" y="3302000"/>
          <p14:tracePt t="69391" x="3360738" y="3259138"/>
          <p14:tracePt t="69403" x="3403600" y="3214688"/>
          <p14:tracePt t="69407" x="3432175" y="3200400"/>
          <p14:tracePt t="69422" x="3462338" y="3200400"/>
          <p14:tracePt t="69429" x="3476625" y="3200400"/>
          <p14:tracePt t="69511" x="3490913" y="3200400"/>
          <p14:tracePt t="69519" x="3548063" y="3228975"/>
          <p14:tracePt t="69526" x="3614738" y="3273425"/>
          <p14:tracePt t="69534" x="3700463" y="3316288"/>
          <p14:tracePt t="69541" x="3802063" y="3344863"/>
          <p14:tracePt t="69553" x="3889375" y="3403600"/>
          <p14:tracePt t="69557" x="3948113" y="3417888"/>
          <p14:tracePt t="69569" x="4064000" y="3454400"/>
          <p14:tracePt t="69573" x="4078288" y="3468688"/>
          <p14:tracePt t="69587" x="4092575" y="3468688"/>
          <p14:tracePt t="69594" x="4106863" y="3482975"/>
          <p14:tracePt t="69603" x="4122738" y="3482975"/>
          <p14:tracePt t="69619" x="4137025" y="3482975"/>
          <p14:tracePt t="69631" x="4151313" y="3482975"/>
          <p14:tracePt t="69639" x="4165600" y="3482975"/>
          <p14:tracePt t="69656" x="4179888" y="3497263"/>
          <p14:tracePt t="69669" x="4194175" y="3497263"/>
          <p14:tracePt t="69686" x="4208463" y="3513138"/>
          <p14:tracePt t="69692" x="4224338" y="3527425"/>
          <p14:tracePt t="69707" x="4252913" y="3541713"/>
          <p14:tracePt t="69720" x="4267200" y="3541713"/>
          <p14:tracePt t="69724" x="4281488" y="3556000"/>
          <p14:tracePt t="69737" x="4295775" y="3556000"/>
          <p14:tracePt t="69759" x="4310063" y="3556000"/>
          <p14:tracePt t="69856" x="4325938" y="3556000"/>
          <p14:tracePt t="69915" x="4310063" y="3556000"/>
          <p14:tracePt t="69947" x="4295775" y="3556000"/>
          <p14:tracePt t="69962" x="4281488" y="3570288"/>
          <p14:tracePt t="69972" x="4267200" y="3570288"/>
          <p14:tracePt t="69977" x="4267200" y="3584575"/>
          <p14:tracePt t="69986" x="4252913" y="3584575"/>
          <p14:tracePt t="69991" x="4252913" y="3598863"/>
          <p14:tracePt t="70003" x="4238625" y="3614738"/>
          <p14:tracePt t="70007" x="4238625" y="3629025"/>
          <p14:tracePt t="70020" x="4238625" y="3643313"/>
          <p14:tracePt t="70036" x="4238625" y="3657600"/>
          <p14:tracePt t="70037" x="4224338" y="3671888"/>
          <p14:tracePt t="70053" x="4224338" y="3716338"/>
          <p14:tracePt t="70059" x="4224338" y="3730625"/>
          <p14:tracePt t="70086" x="4224338" y="3744913"/>
          <p14:tracePt t="70089" x="4238625" y="3759200"/>
          <p14:tracePt t="70103" x="4238625" y="3773488"/>
          <p14:tracePt t="70106" x="4238625" y="3787775"/>
          <p14:tracePt t="70122" x="4267200" y="3802063"/>
          <p14:tracePt t="70137" x="4295775" y="3832225"/>
          <p14:tracePt t="70153" x="4354513" y="3889375"/>
          <p14:tracePt t="70157" x="4368800" y="3903663"/>
          <p14:tracePt t="70169" x="4383088" y="3903663"/>
          <p14:tracePt t="70187" x="4397375" y="3919538"/>
          <p14:tracePt t="70194" x="4411663" y="3919538"/>
          <p14:tracePt t="70203" x="4411663" y="3933825"/>
          <p14:tracePt t="70220" x="4441825" y="3948113"/>
          <p14:tracePt t="70224" x="4498975" y="3948113"/>
          <p14:tracePt t="70236" x="4579938" y="3962400"/>
          <p14:tracePt t="70241" x="4622800" y="3962400"/>
          <p14:tracePt t="70253" x="4710113" y="3962400"/>
          <p14:tracePt t="70256" x="4738688" y="3962400"/>
          <p14:tracePt t="70270" x="4783138" y="3933825"/>
          <p14:tracePt t="70287" x="4797425" y="3919538"/>
          <p14:tracePt t="70292" x="4811713" y="3903663"/>
          <p14:tracePt t="70303" x="4826000" y="3903663"/>
          <p14:tracePt t="70307" x="4826000" y="3889375"/>
          <p14:tracePt t="70329" x="4826000" y="3875088"/>
          <p14:tracePt t="70352" x="4826000" y="3860800"/>
          <p14:tracePt t="70359" x="4811713" y="3846513"/>
          <p14:tracePt t="70374" x="4783138" y="3817938"/>
          <p14:tracePt t="70381" x="4724400" y="3759200"/>
          <p14:tracePt t="70389" x="4665663" y="3686175"/>
          <p14:tracePt t="70396" x="4579938" y="3643313"/>
          <p14:tracePt t="70404" x="4456113" y="3556000"/>
          <p14:tracePt t="70420" x="4267200" y="3468688"/>
          <p14:tracePt t="70426" x="4151313" y="3454400"/>
          <p14:tracePt t="70436" x="4092575" y="3432175"/>
          <p14:tracePt t="70453" x="3990975" y="3417888"/>
          <p14:tracePt t="70457" x="3976688" y="3403600"/>
          <p14:tracePt t="70472" x="3962400" y="3403600"/>
          <p14:tracePt t="70488" x="3948113" y="3403600"/>
          <p14:tracePt t="70503" x="3933825" y="3403600"/>
          <p14:tracePt t="70520" x="3933825" y="3417888"/>
          <p14:tracePt t="70524" x="3919538" y="3417888"/>
          <p14:tracePt t="70537" x="3919538" y="3432175"/>
          <p14:tracePt t="70541" x="3919538" y="3440113"/>
          <p14:tracePt t="70553" x="3919538" y="3468688"/>
          <p14:tracePt t="70554" x="3919538" y="3556000"/>
          <p14:tracePt t="70562" x="3919538" y="3629025"/>
          <p14:tracePt t="70570" x="3919538" y="3686175"/>
          <p14:tracePt t="70586" x="3933825" y="3773488"/>
          <p14:tracePt t="70591" x="3933825" y="3802063"/>
          <p14:tracePt t="70603" x="3948113" y="3802063"/>
          <p14:tracePt t="70607" x="3948113" y="3817938"/>
          <p14:tracePt t="70620" x="3962400" y="3832225"/>
          <p14:tracePt t="70624" x="3962400" y="3846513"/>
          <p14:tracePt t="70638" x="3962400" y="3860800"/>
          <p14:tracePt t="70656" x="3976688" y="3875088"/>
          <p14:tracePt t="70671" x="4049713" y="3903663"/>
          <p14:tracePt t="70676" x="4137025" y="3903663"/>
          <p14:tracePt t="70688" x="4267200" y="3903663"/>
          <p14:tracePt t="70691" x="4441825" y="3903663"/>
          <p14:tracePt t="70705" x="4724400" y="3903663"/>
          <p14:tracePt t="70721" x="4884738" y="3919538"/>
          <p14:tracePt t="70726" x="4970463" y="3919538"/>
          <p14:tracePt t="70737" x="5029200" y="3919538"/>
          <p14:tracePt t="70741" x="5057775" y="3919538"/>
          <p14:tracePt t="70753" x="5087938" y="3903663"/>
          <p14:tracePt t="70773" x="5087938" y="3889375"/>
          <p14:tracePt t="70779" x="5102225" y="3860800"/>
          <p14:tracePt t="70788" x="5102225" y="3802063"/>
          <p14:tracePt t="70794" x="5102225" y="3686175"/>
          <p14:tracePt t="70803" x="5102225" y="3556000"/>
          <p14:tracePt t="70820" x="5102225" y="3186113"/>
          <p14:tracePt t="70824" x="5087938" y="3070225"/>
          <p14:tracePt t="70836" x="5000625" y="2954338"/>
          <p14:tracePt t="70841" x="4899025" y="2822575"/>
          <p14:tracePt t="70853" x="4826000" y="2765425"/>
          <p14:tracePt t="70854" x="4826000" y="2751138"/>
          <p14:tracePt t="70861" x="4811713" y="2751138"/>
          <p14:tracePt t="70869" x="4797425" y="2751138"/>
          <p14:tracePt t="70886" x="4783138" y="2765425"/>
          <p14:tracePt t="70892" x="4752975" y="2765425"/>
          <p14:tracePt t="70903" x="4724400" y="2779713"/>
          <p14:tracePt t="70907" x="4651375" y="2852738"/>
          <p14:tracePt t="70920" x="4557713" y="2968625"/>
          <p14:tracePt t="70924" x="4456113" y="3157538"/>
          <p14:tracePt t="70937" x="4194175" y="3584575"/>
          <p14:tracePt t="70954" x="3962400" y="4049713"/>
          <p14:tracePt t="70959" x="3919538" y="4252913"/>
          <p14:tracePt t="70971" x="3919538" y="4397375"/>
          <p14:tracePt t="70974" x="3933825" y="4492625"/>
          <p14:tracePt t="70987" x="3962400" y="4549775"/>
          <p14:tracePt t="70991" x="4005263" y="4594225"/>
          <p14:tracePt t="71005" x="4122738" y="4594225"/>
          <p14:tracePt t="71021" x="4513263" y="4579938"/>
          <p14:tracePt t="71026" x="4710113" y="4478338"/>
          <p14:tracePt t="71037" x="4884738" y="4383088"/>
          <p14:tracePt t="71042" x="5014913" y="4252913"/>
          <p14:tracePt t="71054" x="5102225" y="4106863"/>
          <p14:tracePt t="71058" x="5159375" y="4021138"/>
          <p14:tracePt t="71071" x="5173663" y="3903663"/>
          <p14:tracePt t="71072" x="5173663" y="3817938"/>
          <p14:tracePt t="71087" x="5102225" y="3629025"/>
          <p14:tracePt t="71093" x="5029200" y="3527425"/>
          <p14:tracePt t="71103" x="4956175" y="3454400"/>
          <p14:tracePt t="71121" x="4840288" y="3403600"/>
          <p14:tracePt t="71125" x="4665663" y="3375025"/>
          <p14:tracePt t="71136" x="4484688" y="3344863"/>
          <p14:tracePt t="71141" x="4224338" y="3344863"/>
          <p14:tracePt t="71154" x="3962400" y="3344863"/>
          <p14:tracePt t="71155" x="3700463" y="3344863"/>
          <p14:tracePt t="71162" x="3446463" y="3344863"/>
          <p14:tracePt t="71170" x="3228975" y="3344863"/>
          <p14:tracePt t="71187" x="2822575" y="3360738"/>
          <p14:tracePt t="71191" x="2678113" y="3360738"/>
          <p14:tracePt t="71204" x="2619375" y="3375025"/>
          <p14:tracePt t="71209" x="2619375" y="3389313"/>
          <p14:tracePt t="71221" x="2605088" y="3389313"/>
          <p14:tracePt t="71221" x="2590800" y="3389313"/>
          <p14:tracePt t="71229" x="2590800" y="3403600"/>
          <p14:tracePt t="71244" x="2576513" y="3417888"/>
          <p14:tracePt t="71253" x="2576513" y="3432175"/>
          <p14:tracePt t="71259" x="2576513" y="3440113"/>
          <p14:tracePt t="71269" x="2576513" y="3468688"/>
          <p14:tracePt t="71274" x="2576513" y="3527425"/>
          <p14:tracePt t="71287" x="2576513" y="3556000"/>
          <p14:tracePt t="71291" x="2576513" y="3570288"/>
          <p14:tracePt t="71304" x="2576513" y="3584575"/>
          <p14:tracePt t="71320" x="2576513" y="3598863"/>
          <p14:tracePt t="71341" x="2562225" y="3598863"/>
          <p14:tracePt t="71349" x="2562225" y="3614738"/>
          <p14:tracePt t="71363" x="2547938" y="3614738"/>
          <p14:tracePt t="71401" x="2525713" y="3614738"/>
          <p14:tracePt t="71409" x="2511425" y="3598863"/>
          <p14:tracePt t="71416" x="2481263" y="3556000"/>
          <p14:tracePt t="71424" x="2438400" y="3468688"/>
          <p14:tracePt t="71431" x="2424113" y="3432175"/>
          <p14:tracePt t="71453" x="2424113" y="3403600"/>
          <p14:tracePt t="71490" x="2438400" y="3417888"/>
          <p14:tracePt t="71499" x="2511425" y="3468688"/>
          <p14:tracePt t="71506" x="2605088" y="3629025"/>
          <p14:tracePt t="71519" x="2692400" y="3787775"/>
          <p14:tracePt t="71523" x="2808288" y="4005263"/>
          <p14:tracePt t="71536" x="2924175" y="4179888"/>
          <p14:tracePt t="71537" x="3084513" y="4411663"/>
          <p14:tracePt t="71544" x="3403600" y="4797425"/>
          <p14:tracePt t="71553" x="3875088" y="5319713"/>
          <p14:tracePt t="71559" x="4325938" y="5791200"/>
          <p14:tracePt t="71569" x="4681538" y="6138863"/>
          <p14:tracePt t="71574" x="4927600" y="6392863"/>
          <p14:tracePt t="71586" x="5116513" y="6494463"/>
          <p14:tracePt t="71591" x="5218113" y="6553200"/>
          <p14:tracePt t="71603" x="5305425" y="6567488"/>
          <p14:tracePt t="71620" x="5319713" y="6553200"/>
          <p14:tracePt t="71634" x="5319713" y="6494463"/>
          <p14:tracePt t="71641" x="5319713" y="6357938"/>
          <p14:tracePt t="71655" x="5291138" y="6197600"/>
          <p14:tracePt t="71669" x="5102225" y="5675313"/>
          <p14:tracePt t="71673" x="4927600" y="5362575"/>
          <p14:tracePt t="71686" x="4710113" y="5029200"/>
          <p14:tracePt t="71687" x="4470400" y="4724400"/>
          <p14:tracePt t="71694" x="4165600" y="4433888"/>
          <p14:tracePt t="71703" x="3832225" y="4137025"/>
          <p14:tracePt t="71720" x="3302000" y="3730625"/>
          <p14:tracePt t="71724" x="3157538" y="3700463"/>
          <p14:tracePt t="71739" x="3070225" y="3700463"/>
          <p14:tracePt t="71747" x="3055938" y="3700463"/>
          <p14:tracePt t="71777" x="3127375" y="3759200"/>
          <p14:tracePt t="71784" x="3171825" y="3832225"/>
          <p14:tracePt t="71791" x="3273425" y="3948113"/>
          <p14:tracePt t="71799" x="3462338" y="4078288"/>
          <p14:tracePt t="71806" x="3686175" y="4208463"/>
          <p14:tracePt t="71814" x="3875088" y="4340225"/>
          <p14:tracePt t="71821" x="4021138" y="4419600"/>
          <p14:tracePt t="71828" x="4092575" y="4462463"/>
          <p14:tracePt t="71836" x="4106863" y="4462463"/>
          <p14:tracePt t="71865" x="4092575" y="4462463"/>
          <p14:tracePt t="71874" x="4078288" y="4462463"/>
          <p14:tracePt t="71886" x="4049713" y="4383088"/>
          <p14:tracePt t="71890" x="3962400" y="4238625"/>
          <p14:tracePt t="71903" x="3860800" y="4092575"/>
          <p14:tracePt t="71907" x="3700463" y="3933825"/>
          <p14:tracePt t="71920" x="3375025" y="3643313"/>
          <p14:tracePt t="71926" x="3141663" y="3541713"/>
          <p14:tracePt t="71936" x="2938463" y="3497263"/>
          <p14:tracePt t="71941" x="2794000" y="3497263"/>
          <p14:tracePt t="71953" x="2678113" y="3527425"/>
          <p14:tracePt t="71957" x="2663825" y="3541713"/>
          <p14:tracePt t="71970" x="2663825" y="3657600"/>
          <p14:tracePt t="71973" x="2692400" y="3860800"/>
          <p14:tracePt t="71989" x="2924175" y="4238625"/>
          <p14:tracePt t="72003" x="3875088" y="5232400"/>
          <p14:tracePt t="72009" x="4441825" y="5616575"/>
          <p14:tracePt t="72020" x="4986338" y="5878513"/>
          <p14:tracePt t="72024" x="5421313" y="6037263"/>
          <p14:tracePt t="72037" x="5762625" y="6081713"/>
          <p14:tracePt t="72040" x="5994400" y="6037263"/>
          <p14:tracePt t="72053" x="6067425" y="5951538"/>
          <p14:tracePt t="72054" x="6067425" y="5748338"/>
          <p14:tracePt t="72061" x="5994400" y="5514975"/>
          <p14:tracePt t="72070" x="5849938" y="5232400"/>
          <p14:tracePt t="72086" x="5260975" y="4411663"/>
          <p14:tracePt t="72091" x="4868863" y="3933825"/>
          <p14:tracePt t="72106" x="4579938" y="3497263"/>
          <p14:tracePt t="72120" x="4354513" y="3055938"/>
          <p14:tracePt t="72123" x="4224338" y="2633663"/>
          <p14:tracePt t="72137" x="4281488" y="2263775"/>
          <p14:tracePt t="72137" x="4529138" y="1930400"/>
          <p14:tracePt t="72153" x="5565775" y="1597025"/>
          <p14:tracePt t="72159" x="6270625" y="1566863"/>
          <p14:tracePt t="72169" x="6916738" y="1566863"/>
          <p14:tracePt t="72174" x="7496175" y="1566863"/>
          <p14:tracePt t="72186" x="8069263" y="1566863"/>
          <p14:tracePt t="72190" x="8534400" y="1566863"/>
          <p14:tracePt t="72203" x="8963025" y="1566863"/>
          <p14:tracePt t="72207" x="9223375" y="1524000"/>
          <p14:tracePt t="72220" x="9355138" y="1524000"/>
          <p14:tracePt t="72242" x="9355138" y="1509713"/>
          <p14:tracePt t="72249" x="9310688" y="1481138"/>
          <p14:tracePt t="72256" x="9166225" y="1371600"/>
          <p14:tracePt t="72263" x="8932863" y="1284288"/>
          <p14:tracePt t="72272" x="8643938" y="1139825"/>
          <p14:tracePt t="72286" x="8359775" y="1066800"/>
          <p14:tracePt t="72287" x="8054975" y="993775"/>
          <p14:tracePt t="72294" x="7764463" y="922338"/>
          <p14:tracePt t="72303" x="7510463" y="877888"/>
          <p14:tracePt t="72309" x="7337425" y="877888"/>
          <p14:tracePt t="72320" x="7250113" y="877888"/>
          <p14:tracePt t="72339" x="7235825" y="877888"/>
          <p14:tracePt t="72347" x="7221538" y="877888"/>
          <p14:tracePt t="72361" x="7191375" y="877888"/>
          <p14:tracePt t="72369" x="7177088" y="877888"/>
          <p14:tracePt t="72378" x="7162800" y="877888"/>
          <p14:tracePt t="72391" x="7134225" y="892175"/>
          <p14:tracePt t="72407" x="7119938" y="906463"/>
          <p14:tracePt t="72422" x="7089775" y="906463"/>
          <p14:tracePt t="72423" x="7002463" y="979488"/>
          <p14:tracePt t="72436" x="6843713" y="1081088"/>
          <p14:tracePt t="72437" x="6640513" y="1227138"/>
          <p14:tracePt t="72453" x="6037263" y="1538288"/>
          <p14:tracePt t="72459" x="5748338" y="1712913"/>
          <p14:tracePt t="72470" x="5464175" y="1871663"/>
          <p14:tracePt t="72487" x="5203825" y="1973263"/>
          <p14:tracePt t="72490" x="5000625" y="2060575"/>
          <p14:tracePt t="72503" x="4854575" y="2147888"/>
          <p14:tracePt t="72507" x="4724400" y="2249488"/>
          <p14:tracePt t="72522" x="4383088" y="2438400"/>
          <p14:tracePt t="72537" x="3875088" y="2779713"/>
          <p14:tracePt t="72542" x="3584575" y="2938463"/>
          <p14:tracePt t="72553" x="3330575" y="3141663"/>
          <p14:tracePt t="72557" x="3113088" y="3360738"/>
          <p14:tracePt t="72570" x="2924175" y="3541713"/>
          <p14:tracePt t="72574" x="2808288" y="3716338"/>
          <p14:tracePt t="72586" x="2751138" y="3889375"/>
          <p14:tracePt t="72587" x="2751138" y="4064000"/>
          <p14:tracePt t="72750" x="2735263" y="4078288"/>
          <p14:tracePt t="72766" x="2720975" y="4078288"/>
          <p14:tracePt t="72774" x="2706688" y="4078288"/>
          <p14:tracePt t="72789" x="2692400" y="4078288"/>
          <p14:tracePt t="72796" x="2663825" y="4078288"/>
          <p14:tracePt t="72804" x="2649538" y="4078288"/>
          <p14:tracePt t="72820" x="2633663" y="4078288"/>
          <p14:tracePt t="72841" x="2619375" y="4078288"/>
          <p14:tracePt t="72864" x="2605088" y="4078288"/>
          <p14:tracePt t="72886" x="2590800" y="4078288"/>
          <p14:tracePt t="72930" x="2590800" y="4064000"/>
          <p14:tracePt t="72961" x="2576513" y="4064000"/>
          <p14:tracePt t="72991" x="2562225" y="4064000"/>
          <p14:tracePt t="73014" x="2547938" y="4064000"/>
          <p14:tracePt t="73050" x="2547938" y="4049713"/>
          <p14:tracePt t="73298" x="2547938" y="4035425"/>
          <p14:tracePt t="73306" x="2540000" y="4035425"/>
          <p14:tracePt t="73319" x="2525713" y="4035425"/>
          <p14:tracePt t="73336" x="2511425" y="4035425"/>
          <p14:tracePt t="73337" x="2511425" y="4021138"/>
          <p14:tracePt t="73434" x="2540000" y="4021138"/>
          <p14:tracePt t="73443" x="2562225" y="4021138"/>
          <p14:tracePt t="73453" x="2649538" y="4021138"/>
          <p14:tracePt t="73457" x="2751138" y="4021138"/>
          <p14:tracePt t="73470" x="2867025" y="4021138"/>
          <p14:tracePt t="73473" x="2982913" y="4021138"/>
          <p14:tracePt t="73486" x="3098800" y="4021138"/>
          <p14:tracePt t="73487" x="3214688" y="4021138"/>
          <p14:tracePt t="73494" x="3287713" y="4021138"/>
          <p14:tracePt t="73503" x="3432175" y="4021138"/>
          <p14:tracePt t="73519" x="3598863" y="4021138"/>
          <p14:tracePt t="73524" x="3629025" y="4021138"/>
          <p14:tracePt t="73536" x="3643313" y="4021138"/>
          <p14:tracePt t="73540" x="3657600" y="4021138"/>
          <p14:tracePt t="73570" x="3671888" y="4035425"/>
          <p14:tracePt t="73606" x="3686175" y="4035425"/>
          <p14:tracePt t="73719" x="3700463" y="4035425"/>
          <p14:tracePt t="73763" x="3716338" y="4035425"/>
          <p14:tracePt t="73771" x="3730625" y="4021138"/>
          <p14:tracePt t="73794" x="3744913" y="4005263"/>
          <p14:tracePt t="73802" x="3773488" y="4005263"/>
          <p14:tracePt t="73809" x="3802063" y="4005263"/>
          <p14:tracePt t="73819" x="3832225" y="3990975"/>
          <p14:tracePt t="73836" x="3846513" y="3976688"/>
          <p14:tracePt t="73840" x="3860800" y="3962400"/>
          <p14:tracePt t="73856" x="3860800" y="3948113"/>
          <p14:tracePt t="73870" x="3875088" y="3948113"/>
          <p14:tracePt t="73886" x="3875088" y="3933825"/>
          <p14:tracePt t="74146" x="3875088" y="3948113"/>
          <p14:tracePt t="74228" x="3889375" y="3948113"/>
          <p14:tracePt t="74236" x="3903663" y="3948113"/>
          <p14:tracePt t="74244" x="3962400" y="3948113"/>
          <p14:tracePt t="74253" x="4078288" y="3948113"/>
          <p14:tracePt t="74259" x="4224338" y="3948113"/>
          <p14:tracePt t="74270" x="4368800" y="3919538"/>
          <p14:tracePt t="74290" x="4811713" y="3875088"/>
          <p14:tracePt t="74291" x="5102225" y="3875088"/>
          <p14:tracePt t="74303" x="5392738" y="3875088"/>
          <p14:tracePt t="74306" x="5675313" y="3875088"/>
          <p14:tracePt t="74320" x="6183313" y="3875088"/>
          <p14:tracePt t="74326" x="6443663" y="3875088"/>
          <p14:tracePt t="74337" x="6669088" y="3875088"/>
          <p14:tracePt t="74353" x="6756400" y="3875088"/>
          <p14:tracePt t="74371" x="6756400" y="3860800"/>
          <p14:tracePt t="74505" x="6742113" y="3860800"/>
          <p14:tracePt t="74514" x="6727825" y="3860800"/>
          <p14:tracePt t="74521" x="6713538" y="3860800"/>
          <p14:tracePt t="74529" x="6697663" y="3860800"/>
          <p14:tracePt t="74537" x="6654800" y="3860800"/>
          <p14:tracePt t="74553" x="6516688" y="3875088"/>
          <p14:tracePt t="74559" x="6400800" y="3889375"/>
          <p14:tracePt t="74570" x="6226175" y="3889375"/>
          <p14:tracePt t="74574" x="6037263" y="3889375"/>
          <p14:tracePt t="74586" x="5776913" y="3889375"/>
          <p14:tracePt t="74590" x="5551488" y="3889375"/>
          <p14:tracePt t="74603" x="5319713" y="3889375"/>
          <p14:tracePt t="74606" x="5116513" y="3889375"/>
          <p14:tracePt t="74620" x="4941888" y="3889375"/>
          <p14:tracePt t="74626" x="4899025" y="3889375"/>
          <p14:tracePt t="74637" x="4884738" y="3889375"/>
          <p14:tracePt t="74653" x="4868863" y="3875088"/>
          <p14:tracePt t="74776" x="4854575" y="3875088"/>
          <p14:tracePt t="74889" x="4913313" y="3860800"/>
          <p14:tracePt t="74896" x="5000625" y="3802063"/>
          <p14:tracePt t="74904" x="5116513" y="3730625"/>
          <p14:tracePt t="74920" x="5246688" y="3629025"/>
          <p14:tracePt t="74927" x="5602288" y="3330575"/>
          <p14:tracePt t="74936" x="5805488" y="3200400"/>
          <p14:tracePt t="74941" x="6067425" y="3098800"/>
          <p14:tracePt t="74953" x="6299200" y="2968625"/>
          <p14:tracePt t="74957" x="6473825" y="2822575"/>
          <p14:tracePt t="74970" x="6604000" y="2720975"/>
          <p14:tracePt t="74974" x="6669088" y="2633663"/>
          <p14:tracePt t="74986" x="6727825" y="2562225"/>
          <p14:tracePt t="74987" x="6727825" y="2503488"/>
          <p14:tracePt t="74994" x="6742113" y="2474913"/>
          <p14:tracePt t="75010" x="6683375" y="2351088"/>
          <p14:tracePt t="75020" x="6640513" y="2235200"/>
          <p14:tracePt t="75024" x="6626225" y="2147888"/>
          <p14:tracePt t="75037" x="6626225" y="2032000"/>
          <p14:tracePt t="75040" x="6611938" y="1916113"/>
          <p14:tracePt t="75053" x="6604000" y="1901825"/>
          <p14:tracePt t="75054" x="6589713" y="1887538"/>
          <p14:tracePt t="75061" x="6589713" y="1871663"/>
          <p14:tracePt t="75105" x="6575425" y="1871663"/>
          <p14:tracePt t="75143" x="6545263" y="1871663"/>
          <p14:tracePt t="75159" x="6516688" y="1871663"/>
          <p14:tracePt t="75166" x="6516688" y="1887538"/>
          <p14:tracePt t="75181" x="6516688" y="1901825"/>
          <p14:tracePt t="75196" x="6502400" y="1916113"/>
          <p14:tracePt t="75204" x="6502400" y="1930400"/>
          <p14:tracePt t="75213" x="6502400" y="1958975"/>
          <p14:tracePt t="75220" x="6502400" y="2017713"/>
          <p14:tracePt t="75226" x="6502400" y="2090738"/>
          <p14:tracePt t="75236" x="6502400" y="2147888"/>
          <p14:tracePt t="75241" x="6502400" y="2235200"/>
          <p14:tracePt t="75253" x="6502400" y="2351088"/>
          <p14:tracePt t="75256" x="6488113" y="2438400"/>
          <p14:tracePt t="75269" x="6488113" y="2532063"/>
          <p14:tracePt t="75286" x="6488113" y="2619375"/>
          <p14:tracePt t="75287" x="6488113" y="2765425"/>
          <p14:tracePt t="75294" x="6488113" y="2881313"/>
          <p14:tracePt t="75303" x="6488113" y="2997200"/>
          <p14:tracePt t="75309" x="6488113" y="3011488"/>
          <p14:tracePt t="75320" x="6488113" y="3025775"/>
          <p14:tracePt t="75324" x="6488113" y="3040063"/>
          <p14:tracePt t="75346" x="6488113" y="3055938"/>
          <p14:tracePt t="75533" x="6502400" y="3025775"/>
          <p14:tracePt t="75543" x="6545263" y="2938463"/>
          <p14:tracePt t="75553" x="6626225" y="2822575"/>
          <p14:tracePt t="75557" x="6742113" y="2720975"/>
          <p14:tracePt t="75570" x="6931025" y="2605088"/>
          <p14:tracePt t="75574" x="7191375" y="2438400"/>
          <p14:tracePt t="75586" x="7510463" y="2351088"/>
          <p14:tracePt t="75587" x="7851775" y="2249488"/>
          <p14:tracePt t="75594" x="8186738" y="2176463"/>
          <p14:tracePt t="75603" x="8505825" y="2074863"/>
          <p14:tracePt t="75620" x="8963025" y="1916113"/>
          <p14:tracePt t="75624" x="9107488" y="1828800"/>
          <p14:tracePt t="75636" x="9223375" y="1770063"/>
          <p14:tracePt t="75641" x="9339263" y="1712913"/>
          <p14:tracePt t="75654" x="9456738" y="1654175"/>
          <p14:tracePt t="75661" x="9499600" y="1639888"/>
          <p14:tracePt t="75670" x="9558338" y="1611313"/>
          <p14:tracePt t="75686" x="9629775" y="1566863"/>
          <p14:tracePt t="75692" x="9644063" y="1566863"/>
          <p14:tracePt t="75723" x="9652000" y="1566863"/>
          <p14:tracePt t="75737" x="9666288" y="1552575"/>
          <p14:tracePt t="75753" x="9694863" y="1524000"/>
          <p14:tracePt t="75767" x="9694863" y="1509713"/>
          <p14:tracePt t="75774" x="9710738" y="1509713"/>
          <p14:tracePt t="75789" x="9710738" y="1495425"/>
          <p14:tracePt t="75796" x="9710738" y="1481138"/>
          <p14:tracePt t="75811" x="9725025" y="1481138"/>
          <p14:tracePt t="75848" x="9725025" y="1473200"/>
          <p14:tracePt t="75864" x="9725025" y="1458913"/>
          <p14:tracePt t="75871" x="9725025" y="1430338"/>
          <p14:tracePt t="75886" x="9739313" y="1414463"/>
          <p14:tracePt t="75894" x="9739313" y="1385888"/>
          <p14:tracePt t="75903" x="9753600" y="1371600"/>
          <p14:tracePt t="75920" x="9767888" y="1312863"/>
          <p14:tracePt t="75931" x="9767888" y="1298575"/>
          <p14:tracePt t="75939" x="9767888" y="1284288"/>
          <p14:tracePt t="75961" x="9782175" y="1270000"/>
          <p14:tracePt t="75969" x="9782175" y="1255713"/>
          <p14:tracePt t="75976" x="9782175" y="1241425"/>
          <p14:tracePt t="75992" x="9782175" y="1227138"/>
          <p14:tracePt t="76003" x="9796463" y="1196975"/>
          <p14:tracePt t="76007" x="9796463" y="1168400"/>
          <p14:tracePt t="76020" x="9796463" y="1154113"/>
          <p14:tracePt t="76023" x="9812338" y="1154113"/>
          <p14:tracePt t="76036" x="9812338" y="1139825"/>
          <p14:tracePt t="76037" x="9812338" y="1125538"/>
          <p14:tracePt t="76053" x="9812338" y="1109663"/>
          <p14:tracePt t="76140" x="9812338" y="1095375"/>
          <p14:tracePt t="76172" x="9796463" y="1095375"/>
          <p14:tracePt t="76194" x="9796463" y="1081088"/>
          <p14:tracePt t="76210" x="9782175" y="1081088"/>
          <p14:tracePt t="76231" x="9782175" y="1066800"/>
          <p14:tracePt t="76291" x="9767888" y="1052513"/>
          <p14:tracePt t="76299" x="9767888" y="1038225"/>
          <p14:tracePt t="76308" x="9767888" y="1023938"/>
          <p14:tracePt t="76320" x="9753600" y="1008063"/>
          <p14:tracePt t="76324" x="9739313" y="1008063"/>
          <p14:tracePt t="76336" x="9739313" y="993775"/>
          <p14:tracePt t="76337" x="9725025" y="979488"/>
          <p14:tracePt t="76353" x="9710738" y="965200"/>
          <p14:tracePt t="76367" x="9710738" y="950913"/>
          <p14:tracePt t="76396" x="9710738" y="936625"/>
          <p14:tracePt t="76404" x="9710738" y="922338"/>
          <p14:tracePt t="76420" x="9710738" y="906463"/>
          <p14:tracePt t="76434" x="9710738" y="892175"/>
          <p14:tracePt t="76456" x="9710738" y="877888"/>
          <p14:tracePt t="76479" x="9710738" y="863600"/>
          <p14:tracePt t="76643" x="9694863" y="863600"/>
          <p14:tracePt t="76711" x="9680575" y="863600"/>
          <p14:tracePt t="76726" x="9666288" y="863600"/>
          <p14:tracePt t="76756" x="9652000" y="877888"/>
          <p14:tracePt t="76764" x="9644063" y="877888"/>
          <p14:tracePt t="76771" x="9644063" y="892175"/>
          <p14:tracePt t="76779" x="9629775" y="892175"/>
          <p14:tracePt t="76803" x="9629775" y="906463"/>
          <p14:tracePt t="76820" x="9629775" y="922338"/>
          <p14:tracePt t="76824" x="9629775" y="936625"/>
          <p14:tracePt t="76836" x="9615488" y="936625"/>
          <p14:tracePt t="76853" x="9615488" y="950913"/>
          <p14:tracePt t="76869" x="9601200" y="950913"/>
          <p14:tracePt t="76877" x="9601200" y="965200"/>
          <p14:tracePt t="76886" x="9586913" y="979488"/>
          <p14:tracePt t="76899" x="9586913" y="993775"/>
          <p14:tracePt t="76908" x="9586913" y="1008063"/>
          <p14:tracePt t="76922" x="9572625" y="1023938"/>
          <p14:tracePt t="76936" x="9572625" y="1038225"/>
          <p14:tracePt t="76937" x="9572625" y="1066800"/>
          <p14:tracePt t="76953" x="9572625" y="1095375"/>
          <p14:tracePt t="76959" x="9558338" y="1109663"/>
          <p14:tracePt t="76970" x="9558338" y="1125538"/>
          <p14:tracePt t="76986" x="9558338" y="1154113"/>
          <p14:tracePt t="76990" x="9558338" y="1168400"/>
          <p14:tracePt t="77006" x="9558338" y="1182688"/>
          <p14:tracePt t="77020" x="9558338" y="1196975"/>
          <p14:tracePt t="77027" x="9558338" y="1211263"/>
          <p14:tracePt t="77037" x="9558338" y="1227138"/>
          <p14:tracePt t="77053" x="9558338" y="1241425"/>
          <p14:tracePt t="77057" x="9558338" y="1270000"/>
          <p14:tracePt t="77070" x="9558338" y="1298575"/>
          <p14:tracePt t="77074" x="9558338" y="1328738"/>
          <p14:tracePt t="77087" x="9558338" y="1357313"/>
          <p14:tracePt t="77094" x="9558338" y="1371600"/>
          <p14:tracePt t="77103" x="9558338" y="1385888"/>
          <p14:tracePt t="77120" x="9558338" y="1400175"/>
          <p14:tracePt t="77139" x="9542463" y="1400175"/>
          <p14:tracePt t="77153" x="9542463" y="1414463"/>
          <p14:tracePt t="77161" x="9542463" y="1430338"/>
          <p14:tracePt t="77206" x="9542463" y="1444625"/>
          <p14:tracePt t="77236" x="9542463" y="1458913"/>
          <p14:tracePt t="77253" x="9558338" y="1473200"/>
          <p14:tracePt t="77275" x="9558338" y="1481138"/>
          <p14:tracePt t="77296" x="9558338" y="1495425"/>
          <p14:tracePt t="77311" x="9572625" y="1495425"/>
          <p14:tracePt t="77319" x="9572625" y="1509713"/>
          <p14:tracePt t="77327" x="9572625" y="1524000"/>
          <p14:tracePt t="77335" x="9586913" y="1524000"/>
          <p14:tracePt t="77342" x="9586913" y="1538288"/>
          <p14:tracePt t="77357" x="9586913" y="1552575"/>
          <p14:tracePt t="77364" x="9601200" y="1566863"/>
          <p14:tracePt t="77371" x="9615488" y="1582738"/>
          <p14:tracePt t="77386" x="9615488" y="1597025"/>
          <p14:tracePt t="77551" x="9629775" y="1597025"/>
          <p14:tracePt t="77559" x="9644063" y="1582738"/>
          <p14:tracePt t="77582" x="9652000" y="1582738"/>
          <p14:tracePt t="77589" x="9652000" y="1552575"/>
          <p14:tracePt t="77596" x="9666288" y="1538288"/>
          <p14:tracePt t="77604" x="9666288" y="1509713"/>
          <p14:tracePt t="77620" x="9694863" y="1481138"/>
          <p14:tracePt t="77626" x="9694863" y="1473200"/>
          <p14:tracePt t="77641" x="9710738" y="1458913"/>
          <p14:tracePt t="77649" x="9710738" y="1444625"/>
          <p14:tracePt t="77664" x="9725025" y="1430338"/>
          <p14:tracePt t="77679" x="9739313" y="1414463"/>
          <p14:tracePt t="77686" x="9739313" y="1400175"/>
          <p14:tracePt t="77694" x="9739313" y="1385888"/>
          <p14:tracePt t="77703" x="9739313" y="1371600"/>
          <p14:tracePt t="77720" x="9739313" y="1357313"/>
          <p14:tracePt t="77724" x="9739313" y="1343025"/>
          <p14:tracePt t="77736" x="9725025" y="1343025"/>
          <p14:tracePt t="77740" x="9725025" y="1328738"/>
          <p14:tracePt t="77755" x="9725025" y="1312863"/>
          <p14:tracePt t="77770" x="9725025" y="1255713"/>
          <p14:tracePt t="77787" x="9710738" y="1211263"/>
          <p14:tracePt t="77792" x="9710738" y="1196975"/>
          <p14:tracePt t="77803" x="9710738" y="1182688"/>
          <p14:tracePt t="77807" x="9694863" y="1154113"/>
          <p14:tracePt t="77820" x="9680575" y="1139825"/>
          <p14:tracePt t="77824" x="9680575" y="1125538"/>
          <p14:tracePt t="77837" x="9680575" y="1095375"/>
          <p14:tracePt t="77853" x="9666288" y="1052513"/>
          <p14:tracePt t="77859" x="9666288" y="1038225"/>
          <p14:tracePt t="77870" x="9652000" y="1023938"/>
          <p14:tracePt t="77887" x="9652000" y="979488"/>
          <p14:tracePt t="77890" x="9644063" y="950913"/>
          <p14:tracePt t="77903" x="9644063" y="936625"/>
          <p14:tracePt t="77904" x="9629775" y="936625"/>
          <p14:tracePt t="77920" x="9629775" y="922338"/>
          <p14:tracePt t="77934" x="9629775" y="906463"/>
          <p14:tracePt t="77993" x="9615488" y="906463"/>
          <p14:tracePt t="78053" x="9601200" y="906463"/>
          <p14:tracePt t="78069" x="9586913" y="906463"/>
          <p14:tracePt t="78078" x="9586913" y="922338"/>
          <p14:tracePt t="78086" x="9572625" y="936625"/>
          <p14:tracePt t="78092" x="9558338" y="936625"/>
          <p14:tracePt t="78103" x="9558338" y="950913"/>
          <p14:tracePt t="78107" x="9558338" y="965200"/>
          <p14:tracePt t="78120" x="9558338" y="993775"/>
          <p14:tracePt t="78123" x="9542463" y="1023938"/>
          <p14:tracePt t="78137" x="9542463" y="1052513"/>
          <p14:tracePt t="78153" x="9542463" y="1139825"/>
          <p14:tracePt t="78159" x="9542463" y="1227138"/>
          <p14:tracePt t="78170" x="9528175" y="1241425"/>
          <p14:tracePt t="78175" x="9528175" y="1255713"/>
          <p14:tracePt t="78189" x="9528175" y="1312863"/>
          <p14:tracePt t="78196" x="9528175" y="1343025"/>
          <p14:tracePt t="78204" x="9528175" y="1357313"/>
          <p14:tracePt t="78220" x="9528175" y="1385888"/>
          <p14:tracePt t="78226" x="9528175" y="1400175"/>
          <p14:tracePt t="78237" x="9528175" y="1414463"/>
          <p14:tracePt t="78253" x="9542463" y="1444625"/>
          <p14:tracePt t="78258" x="9558338" y="1444625"/>
          <p14:tracePt t="78270" x="9558338" y="1458913"/>
          <p14:tracePt t="78274" x="9572625" y="1473200"/>
          <p14:tracePt t="78288" x="9572625" y="1481138"/>
          <p14:tracePt t="78289" x="9572625" y="1495425"/>
          <p14:tracePt t="78303" x="9586913" y="1495425"/>
          <p14:tracePt t="78309" x="9601200" y="1509713"/>
          <p14:tracePt t="78320" x="9601200" y="1524000"/>
          <p14:tracePt t="78324" x="9629775" y="1552575"/>
          <p14:tracePt t="78339" x="9629775" y="1566863"/>
          <p14:tracePt t="78355" x="9644063" y="1582738"/>
          <p14:tracePt t="78413" x="9644063" y="1597025"/>
          <p14:tracePt t="78421" x="9652000" y="1597025"/>
          <p14:tracePt t="78533" x="9666288" y="1582738"/>
          <p14:tracePt t="78541" x="9666288" y="1566863"/>
          <p14:tracePt t="78553" x="9680575" y="1566863"/>
          <p14:tracePt t="78557" x="9680575" y="1552575"/>
          <p14:tracePt t="78573" x="9694863" y="1538288"/>
          <p14:tracePt t="78586" x="9694863" y="1509713"/>
          <p14:tracePt t="78594" x="9710738" y="1458913"/>
          <p14:tracePt t="78603" x="9725025" y="1385888"/>
          <p14:tracePt t="78620" x="9725025" y="1343025"/>
          <p14:tracePt t="78625" x="9739313" y="1312863"/>
          <p14:tracePt t="78639" x="9739313" y="1298575"/>
          <p14:tracePt t="78654" x="9753600" y="1270000"/>
          <p14:tracePt t="78661" x="9753600" y="1255713"/>
          <p14:tracePt t="78670" x="9753600" y="1241425"/>
          <p14:tracePt t="78687" x="9753600" y="1227138"/>
          <p14:tracePt t="78692" x="9753600" y="1211263"/>
          <p14:tracePt t="78703" x="9753600" y="1196975"/>
          <p14:tracePt t="78707" x="9767888" y="1182688"/>
          <p14:tracePt t="78723" x="9767888" y="1168400"/>
          <p14:tracePt t="78737" x="9767888" y="1154113"/>
          <p14:tracePt t="78753" x="9767888" y="1095375"/>
          <p14:tracePt t="78759" x="9767888" y="1066800"/>
          <p14:tracePt t="78774" x="9767888" y="1052513"/>
          <p14:tracePt t="78796" x="9753600" y="1038225"/>
          <p14:tracePt t="78804" x="9753600" y="1023938"/>
          <p14:tracePt t="78820" x="9739313" y="1008063"/>
          <p14:tracePt t="78834" x="9753600" y="993775"/>
          <p14:tracePt t="78878" x="9739313" y="993775"/>
          <p14:tracePt t="78887" x="9739313" y="979488"/>
          <p14:tracePt t="78903" x="9725025" y="979488"/>
          <p14:tracePt t="78917" x="9710738" y="979488"/>
          <p14:tracePt t="78931" x="9694863" y="965200"/>
          <p14:tracePt t="78939" x="9694863" y="950913"/>
          <p14:tracePt t="78953" x="9680575" y="950913"/>
          <p14:tracePt t="78961" x="9666288" y="950913"/>
          <p14:tracePt t="78970" x="9652000" y="936625"/>
          <p14:tracePt t="78991" x="9644063" y="936625"/>
          <p14:tracePt t="79006" x="9644063" y="922338"/>
          <p14:tracePt t="79044" x="9644063" y="906463"/>
          <p14:tracePt t="79053" x="9629775" y="892175"/>
          <p14:tracePt t="79067" x="9615488" y="877888"/>
          <p14:tracePt t="79086" x="9615488" y="863600"/>
          <p14:tracePt t="79321" x="9615488" y="877888"/>
          <p14:tracePt t="79366" x="9615488" y="892175"/>
          <p14:tracePt t="79681" x="9615488" y="906463"/>
          <p14:tracePt t="79696" x="9615488" y="922338"/>
          <p14:tracePt t="79711" x="9615488" y="936625"/>
          <p14:tracePt t="79719" x="9629775" y="950913"/>
          <p14:tracePt t="79726" x="9629775" y="965200"/>
          <p14:tracePt t="79734" x="9644063" y="979488"/>
          <p14:tracePt t="79743" x="9644063" y="993775"/>
          <p14:tracePt t="79757" x="9644063" y="1008063"/>
          <p14:tracePt t="79823" x="9652000" y="1023938"/>
          <p14:tracePt t="79831" x="9652000" y="1038225"/>
          <p14:tracePt t="79839" x="9652000" y="1066800"/>
          <p14:tracePt t="79847" x="9666288" y="1154113"/>
          <p14:tracePt t="79854" x="9680575" y="1241425"/>
          <p14:tracePt t="79862" x="9694863" y="1312863"/>
          <p14:tracePt t="79870" x="9694863" y="1400175"/>
          <p14:tracePt t="79887" x="9710738" y="1509713"/>
          <p14:tracePt t="79899" x="9710738" y="1524000"/>
          <p14:tracePt t="79906" x="9710738" y="1538288"/>
          <p14:tracePt t="79920" x="9710738" y="1552575"/>
          <p14:tracePt t="79923" x="9710738" y="1566863"/>
          <p14:tracePt t="79936" x="9710738" y="1582738"/>
          <p14:tracePt t="79953" x="9694863" y="1597025"/>
          <p14:tracePt t="79960" x="9694863" y="1611313"/>
          <p14:tracePt t="79970" x="9694863" y="1625600"/>
          <p14:tracePt t="79986" x="9694863" y="1639888"/>
          <p14:tracePt t="79990" x="9694863" y="1654175"/>
          <p14:tracePt t="80004" x="9694863" y="1668463"/>
          <p14:tracePt t="80020" x="9694863" y="1684338"/>
          <p14:tracePt t="80026" x="9694863" y="1698625"/>
          <p14:tracePt t="80042" x="9694863" y="1712913"/>
          <p14:tracePt t="80064" x="9710738" y="1712913"/>
          <p14:tracePt t="80206" x="9710738" y="1698625"/>
          <p14:tracePt t="80237" x="9710738" y="1684338"/>
          <p14:tracePt t="80245" x="9710738" y="1668463"/>
          <p14:tracePt t="80253" x="9710738" y="1654175"/>
          <p14:tracePt t="80259" x="9694863" y="1639888"/>
          <p14:tracePt t="80274" x="9694863" y="1625600"/>
          <p14:tracePt t="80288" x="9694863" y="1611313"/>
          <p14:tracePt t="80303" x="9666288" y="1552575"/>
          <p14:tracePt t="80304" x="9666288" y="1495425"/>
          <p14:tracePt t="80320" x="9652000" y="1430338"/>
          <p14:tracePt t="80327" x="9644063" y="1430338"/>
          <p14:tracePt t="80337" x="9644063" y="1414463"/>
          <p14:tracePt t="80342" x="9644063" y="1400175"/>
          <p14:tracePt t="80364" x="9615488" y="1371600"/>
          <p14:tracePt t="80372" x="9615488" y="1357313"/>
          <p14:tracePt t="80386" x="9615488" y="1328738"/>
          <p14:tracePt t="80387" x="9615488" y="1298575"/>
          <p14:tracePt t="80394" x="9615488" y="1270000"/>
          <p14:tracePt t="80409" x="9615488" y="1255713"/>
          <p14:tracePt t="80420" x="9615488" y="1241425"/>
          <p14:tracePt t="80461" x="9601200" y="1241425"/>
          <p14:tracePt t="80469" x="9601200" y="1227138"/>
          <p14:tracePt t="80477" x="9601200" y="1211263"/>
          <p14:tracePt t="80492" x="9601200" y="1196975"/>
          <p14:tracePt t="80503" x="9601200" y="1168400"/>
          <p14:tracePt t="80520" x="9601200" y="1154113"/>
          <p14:tracePt t="80523" x="9601200" y="1139825"/>
          <p14:tracePt t="80544" x="9601200" y="1125538"/>
          <p14:tracePt t="80559" x="9601200" y="1109663"/>
          <p14:tracePt t="80574" x="9601200" y="1095375"/>
          <p14:tracePt t="80875" x="9615488" y="1081088"/>
          <p14:tracePt t="81046" x="9615488" y="1095375"/>
          <p14:tracePt t="81061" x="9601200" y="1125538"/>
          <p14:tracePt t="81077" x="9586913" y="1139825"/>
          <p14:tracePt t="81084" x="9586913" y="1154113"/>
          <p14:tracePt t="81091" x="9586913" y="1168400"/>
          <p14:tracePt t="81099" x="9586913" y="1182688"/>
          <p14:tracePt t="81114" x="9572625" y="1196975"/>
          <p14:tracePt t="81122" x="9572625" y="1211263"/>
          <p14:tracePt t="81129" x="9558338" y="1211263"/>
          <p14:tracePt t="81145" x="9558338" y="1227138"/>
          <p14:tracePt t="81196" x="9558338" y="1241425"/>
          <p14:tracePt t="81338" x="9572625" y="1255713"/>
          <p14:tracePt t="81361" x="9586913" y="1255713"/>
          <p14:tracePt t="81421" x="9601200" y="1255713"/>
          <p14:tracePt t="81534" x="9586913" y="1270000"/>
          <p14:tracePt t="81544" x="9572625" y="1298575"/>
          <p14:tracePt t="81553" x="9558338" y="1328738"/>
          <p14:tracePt t="81557" x="9542463" y="1328738"/>
          <p14:tracePt t="81570" x="9542463" y="1343025"/>
          <p14:tracePt t="81573" x="9528175" y="1357313"/>
          <p14:tracePt t="81589" x="9528175" y="1371600"/>
          <p14:tracePt t="83312" x="9542463" y="1371600"/>
          <p14:tracePt t="83964" x="9558338" y="1371600"/>
          <p14:tracePt t="83972" x="9572625" y="1371600"/>
          <p14:tracePt t="83986" x="9586913" y="1371600"/>
          <p14:tracePt t="85479" x="9572625" y="1371600"/>
          <p14:tracePt t="85487" x="9572625" y="1385888"/>
          <p14:tracePt t="85494" x="9558338" y="1385888"/>
          <p14:tracePt t="85503" x="9558338" y="1400175"/>
          <p14:tracePt t="85520" x="9558338" y="1430338"/>
          <p14:tracePt t="85531" x="9558338" y="1444625"/>
          <p14:tracePt t="85540" x="9542463" y="1473200"/>
          <p14:tracePt t="85553" x="9542463" y="1481138"/>
          <p14:tracePt t="85556" x="9542463" y="1495425"/>
          <p14:tracePt t="85570" x="9528175" y="1524000"/>
          <p14:tracePt t="85587" x="9528175" y="1552575"/>
          <p14:tracePt t="85666" x="9528175" y="1566863"/>
          <p14:tracePt t="86836" x="9542463" y="1566863"/>
          <p14:tracePt t="86853" x="9558338" y="1552575"/>
          <p14:tracePt t="86876" x="9572625" y="1552575"/>
          <p14:tracePt t="86882" x="9572625" y="1538288"/>
          <p14:tracePt t="86897" x="9586913" y="1538288"/>
          <p14:tracePt t="86920" x="9601200" y="1538288"/>
          <p14:tracePt t="86927" x="9615488" y="1538288"/>
          <p14:tracePt t="86934" x="9629775" y="1538288"/>
          <p14:tracePt t="86953" x="9652000" y="1538288"/>
          <p14:tracePt t="86957" x="9666288" y="1538288"/>
          <p14:tracePt t="86970" x="9694863" y="1552575"/>
          <p14:tracePt t="86974" x="9710738" y="1566863"/>
          <p14:tracePt t="86994" x="9725025" y="1566863"/>
          <p14:tracePt t="87010" x="9739313" y="1566863"/>
          <p14:tracePt t="87024" x="9753600" y="1566863"/>
          <p14:tracePt t="87032" x="9753600" y="1582738"/>
          <p14:tracePt t="87039" x="9767888" y="1582738"/>
          <p14:tracePt t="87053" x="9782175" y="1582738"/>
          <p14:tracePt t="87070" x="9826625" y="1582738"/>
          <p14:tracePt t="87098" x="9840913" y="1597025"/>
          <p14:tracePt t="87189" x="9840913" y="1582738"/>
          <p14:tracePt t="87226" x="9855200" y="1582738"/>
          <p14:tracePt t="87234" x="9855200" y="1566863"/>
          <p14:tracePt t="87257" x="9855200" y="1552575"/>
          <p14:tracePt t="87324" x="9855200" y="1538288"/>
          <p14:tracePt t="87339" x="9855200" y="1524000"/>
          <p14:tracePt t="87353" x="9855200" y="1509713"/>
          <p14:tracePt t="87362" x="9840913" y="1495425"/>
          <p14:tracePt t="87408" x="9840913" y="1481138"/>
          <p14:tracePt t="87429" x="9840913" y="1473200"/>
          <p14:tracePt t="87437" x="9840913" y="1458913"/>
          <p14:tracePt t="87453" x="9826625" y="1444625"/>
          <p14:tracePt t="87459" x="9826625" y="1430338"/>
          <p14:tracePt t="87470" x="9826625" y="1400175"/>
          <p14:tracePt t="87474" x="9826625" y="1385888"/>
          <p14:tracePt t="87497" x="9826625" y="1371600"/>
          <p14:tracePt t="87519" x="9826625" y="1357313"/>
          <p14:tracePt t="87534" x="9812338" y="1357313"/>
          <p14:tracePt t="87557" x="9796463" y="1343025"/>
          <p14:tracePt t="87609" x="9782175" y="1343025"/>
          <p14:tracePt t="87625" x="9782175" y="1328738"/>
          <p14:tracePt t="87632" x="9767888" y="1328738"/>
          <p14:tracePt t="87654" x="9753600" y="1328738"/>
          <p14:tracePt t="87661" x="9739313" y="1328738"/>
          <p14:tracePt t="87677" x="9725025" y="1328738"/>
          <p14:tracePt t="87684" x="9710738" y="1328738"/>
          <p14:tracePt t="87707" x="9694863" y="1328738"/>
          <p14:tracePt t="87714" x="9680575" y="1328738"/>
          <p14:tracePt t="87722" x="9666288" y="1343025"/>
          <p14:tracePt t="87737" x="9652000" y="1343025"/>
          <p14:tracePt t="87744" x="9652000" y="1357313"/>
          <p14:tracePt t="87759" x="9644063" y="1357313"/>
          <p14:tracePt t="87803" x="9629775" y="1357313"/>
          <p14:tracePt t="87841" x="9615488" y="1357313"/>
          <p14:tracePt t="87865" x="9601200" y="1357313"/>
          <p14:tracePt t="87872" x="9601200" y="1371600"/>
          <p14:tracePt t="87894" x="9586913" y="1371600"/>
          <p14:tracePt t="87903" x="9586913" y="1385888"/>
          <p14:tracePt t="87924" x="9572625" y="1400175"/>
          <p14:tracePt t="87932" x="9572625" y="1414463"/>
          <p14:tracePt t="87940" x="9558338" y="1414463"/>
          <p14:tracePt t="87977" x="9558338" y="1430338"/>
          <p14:tracePt t="88013" x="9558338" y="1444625"/>
          <p14:tracePt t="88029" x="9558338" y="1458913"/>
          <p14:tracePt t="88037" x="9558338" y="1473200"/>
          <p14:tracePt t="88053" x="9572625" y="1481138"/>
          <p14:tracePt t="88059" x="9572625" y="1495425"/>
          <p14:tracePt t="88070" x="9586913" y="1495425"/>
          <p14:tracePt t="88086" x="9615488" y="1509713"/>
          <p14:tracePt t="88091" x="9615488" y="1524000"/>
          <p14:tracePt t="88103" x="9629775" y="1524000"/>
          <p14:tracePt t="88106" x="9644063" y="1538288"/>
          <p14:tracePt t="88120" x="9666288" y="1538288"/>
          <p14:tracePt t="88127" x="9680575" y="1538288"/>
          <p14:tracePt t="88137" x="9694863" y="1524000"/>
          <p14:tracePt t="88153" x="9710738" y="1524000"/>
          <p14:tracePt t="88157" x="9725025" y="1524000"/>
          <p14:tracePt t="88170" x="9753600" y="1524000"/>
          <p14:tracePt t="88173" x="9753600" y="1509713"/>
          <p14:tracePt t="88187" x="9767888" y="1509713"/>
          <p14:tracePt t="88188" x="9782175" y="1495425"/>
          <p14:tracePt t="88195" x="9796463" y="1495425"/>
          <p14:tracePt t="88203" x="9796463" y="1481138"/>
          <p14:tracePt t="88220" x="9826625" y="1458913"/>
          <p14:tracePt t="88225" x="9840913" y="1458913"/>
          <p14:tracePt t="88237" x="9855200" y="1430338"/>
          <p14:tracePt t="88242" x="9855200" y="1400175"/>
          <p14:tracePt t="88253" x="9869488" y="1400175"/>
          <p14:tracePt t="88257" x="9869488" y="1385888"/>
          <p14:tracePt t="88270" x="9869488" y="1371600"/>
          <p14:tracePt t="88303" x="9855200" y="1357313"/>
          <p14:tracePt t="88308" x="9840913" y="1357313"/>
          <p14:tracePt t="88320" x="9826625" y="1357313"/>
          <p14:tracePt t="88337" x="9812338" y="1357313"/>
          <p14:tracePt t="88338" x="9796463" y="1357313"/>
          <p14:tracePt t="88359" x="9782175" y="1357313"/>
          <p14:tracePt t="88370" x="9767888" y="1371600"/>
          <p14:tracePt t="88387" x="9753600" y="1371600"/>
          <p14:tracePt t="88390" x="9739313" y="1385888"/>
          <p14:tracePt t="88403" x="9725025" y="1400175"/>
          <p14:tracePt t="88422" x="9710738" y="1430338"/>
          <p14:tracePt t="88427" x="9710738" y="1444625"/>
          <p14:tracePt t="88443" x="9710738" y="1458913"/>
          <p14:tracePt t="88453" x="9710738" y="1473200"/>
          <p14:tracePt t="88517" x="9710738" y="1481138"/>
          <p14:tracePt t="88524" x="9725025" y="1481138"/>
          <p14:tracePt t="88539" x="9739313" y="1495425"/>
          <p14:tracePt t="88554" x="9753600" y="1495425"/>
          <p14:tracePt t="88562" x="9753600" y="1509713"/>
          <p14:tracePt t="88570" x="9767888" y="1524000"/>
          <p14:tracePt t="88587" x="9796463" y="1524000"/>
          <p14:tracePt t="88592" x="9812338" y="1538288"/>
          <p14:tracePt t="88607" x="9826625" y="1552575"/>
          <p14:tracePt t="88898" x="9840913" y="1552575"/>
          <p14:tracePt t="88908" x="9840913" y="1538288"/>
          <p14:tracePt t="88920" x="9840913" y="1524000"/>
          <p14:tracePt t="88937" x="9840913" y="1509713"/>
          <p14:tracePt t="88938" x="9840913" y="1495425"/>
          <p14:tracePt t="88953" x="9840913" y="1473200"/>
          <p14:tracePt t="89003" x="9826625" y="1481138"/>
          <p14:tracePt t="89020" x="9812338" y="1611313"/>
          <p14:tracePt t="89027" x="9796463" y="1755775"/>
          <p14:tracePt t="89037" x="9753600" y="1871663"/>
          <p14:tracePt t="89053" x="9725025" y="1958975"/>
          <p14:tracePt t="89162" x="9710738" y="1958975"/>
          <p14:tracePt t="89170" x="9644063" y="1857375"/>
          <p14:tracePt t="89187" x="9601200" y="1727200"/>
          <p14:tracePt t="89192" x="9586913" y="1727200"/>
          <p14:tracePt t="89203" x="9586913" y="1712913"/>
          <p14:tracePt t="89431" x="9572625" y="1712913"/>
          <p14:tracePt t="89439" x="9542463" y="1712913"/>
          <p14:tracePt t="89453" x="9528175" y="1712913"/>
          <p14:tracePt t="89456" x="9528175" y="1698625"/>
          <p14:tracePt t="89470" x="9513888" y="1684338"/>
          <p14:tracePt t="89487" x="9499600" y="1684338"/>
          <p14:tracePt t="89499" x="9471025" y="1668463"/>
          <p14:tracePt t="89520" x="9383713" y="1625600"/>
          <p14:tracePt t="89524" x="9237663" y="1538288"/>
          <p14:tracePt t="89537" x="8991600" y="1430338"/>
          <p14:tracePt t="89538" x="8701088" y="1284288"/>
          <p14:tracePt t="89544" x="8418513" y="1154113"/>
          <p14:tracePt t="89554" x="8156575" y="1008063"/>
          <p14:tracePt t="89560" x="7983538" y="936625"/>
          <p14:tracePt t="89570" x="7808913" y="863600"/>
          <p14:tracePt t="89587" x="7510463" y="762000"/>
          <p14:tracePt t="89590" x="7307263" y="688975"/>
          <p14:tracePt t="89603" x="7104063" y="601663"/>
          <p14:tracePt t="89620" x="6727825" y="500063"/>
          <p14:tracePt t="89627" x="6575425" y="465138"/>
          <p14:tracePt t="89637" x="6400800" y="465138"/>
          <p14:tracePt t="89653" x="5965825" y="465138"/>
          <p14:tracePt t="89658" x="5732463" y="465138"/>
          <p14:tracePt t="89670" x="5494338" y="465138"/>
          <p14:tracePt t="89673" x="5260975" y="465138"/>
          <p14:tracePt t="89687" x="5087938" y="465138"/>
          <p14:tracePt t="89688" x="4941888" y="465138"/>
          <p14:tracePt t="89695" x="4797425" y="465138"/>
          <p14:tracePt t="89704" x="4608513" y="465138"/>
          <p14:tracePt t="89720" x="4092575" y="515938"/>
          <p14:tracePt t="89732" x="3716338" y="601663"/>
          <p14:tracePt t="89739" x="3344863" y="674688"/>
          <p14:tracePt t="89747" x="2968625" y="776288"/>
          <p14:tracePt t="89755" x="2547938" y="849313"/>
          <p14:tracePt t="89762" x="2220913" y="993775"/>
          <p14:tracePt t="89770" x="1901825" y="1139825"/>
          <p14:tracePt t="89787" x="1385888" y="1481138"/>
          <p14:tracePt t="89792" x="1168400" y="1597025"/>
          <p14:tracePt t="89803" x="936625" y="1727200"/>
          <p14:tracePt t="89807" x="790575" y="1887538"/>
          <p14:tracePt t="89820" x="646113" y="2046288"/>
          <p14:tracePt t="89824" x="544513" y="2220913"/>
          <p14:tracePt t="89837" x="406400" y="2409825"/>
          <p14:tracePt t="89838" x="304800" y="2576513"/>
          <p14:tracePt t="89853" x="246063" y="2692400"/>
          <p14:tracePt t="89860" x="246063" y="2779713"/>
          <p14:tracePt t="89870" x="246063" y="2794000"/>
          <p14:tracePt t="89874" x="246063" y="2808288"/>
          <p14:tracePt t="89890" x="246063" y="2822575"/>
          <p14:tracePt t="89926" x="246063" y="2836863"/>
          <p14:tracePt t="89964" x="246063" y="2852738"/>
          <p14:tracePt t="89994" x="246063" y="2867025"/>
          <p14:tracePt t="90010" x="261938" y="2867025"/>
          <p14:tracePt t="90053" x="319088" y="2867025"/>
          <p14:tracePt t="90062" x="406400" y="2852738"/>
          <p14:tracePt t="90070" x="493713" y="2765425"/>
          <p14:tracePt t="90077" x="631825" y="2706688"/>
          <p14:tracePt t="90086" x="747713" y="2649538"/>
          <p14:tracePt t="90092" x="835025" y="2605088"/>
          <p14:tracePt t="90103" x="950913" y="2547938"/>
          <p14:tracePt t="90108" x="1052513" y="2547938"/>
          <p14:tracePt t="90120" x="1168400" y="2547938"/>
          <p14:tracePt t="90123" x="1255713" y="2547938"/>
          <p14:tracePt t="90137" x="1371600" y="2547938"/>
          <p14:tracePt t="90138" x="1430338" y="2547938"/>
          <p14:tracePt t="90153" x="1458913" y="2532063"/>
          <p14:tracePt t="90159" x="1473200" y="2532063"/>
          <p14:tracePt t="90187" x="1487488" y="2532063"/>
          <p14:tracePt t="90190" x="1487488" y="2517775"/>
          <p14:tracePt t="90205" x="1501775" y="2503488"/>
          <p14:tracePt t="90220" x="1516063" y="2503488"/>
          <p14:tracePt t="90295" x="1516063" y="2517775"/>
          <p14:tracePt t="90303" x="1516063" y="2532063"/>
          <p14:tracePt t="90310" x="1516063" y="2547938"/>
          <p14:tracePt t="90332" x="1516063" y="2562225"/>
          <p14:tracePt t="90368" x="1524000" y="2562225"/>
          <p14:tracePt t="90378" x="1524000" y="2576513"/>
          <p14:tracePt t="90399" x="1538288" y="2576513"/>
          <p14:tracePt t="90414" x="1538288" y="2590800"/>
          <p14:tracePt t="90422" x="1538288" y="2605088"/>
          <p14:tracePt t="90429" x="1538288" y="2619375"/>
          <p14:tracePt t="90437" x="1538288" y="2649538"/>
          <p14:tracePt t="90453" x="1538288" y="2720975"/>
          <p14:tracePt t="90459" x="1524000" y="2751138"/>
          <p14:tracePt t="90470" x="1524000" y="2765425"/>
          <p14:tracePt t="90487" x="1516063" y="2779713"/>
          <p14:tracePt t="90491" x="1501775" y="2779713"/>
          <p14:tracePt t="90520" x="1501775" y="2794000"/>
          <p14:tracePt t="90534" x="1501775" y="2808288"/>
          <p14:tracePt t="90543" x="1501775" y="2822575"/>
          <p14:tracePt t="90557" x="1501775" y="2836863"/>
          <p14:tracePt t="90602" x="1516063" y="2852738"/>
          <p14:tracePt t="90611" x="1538288" y="2867025"/>
          <p14:tracePt t="90620" x="1552575" y="2881313"/>
          <p14:tracePt t="90624" x="1552575" y="2895600"/>
          <p14:tracePt t="90637" x="1566863" y="2895600"/>
          <p14:tracePt t="90640" x="1597025" y="2924175"/>
          <p14:tracePt t="90654" x="1654175" y="2982913"/>
          <p14:tracePt t="90655" x="1785938" y="3113088"/>
          <p14:tracePt t="90662" x="1944688" y="3273425"/>
          <p14:tracePt t="90670" x="2060575" y="3440113"/>
          <p14:tracePt t="90687" x="2249488" y="3744913"/>
          <p14:tracePt t="90692" x="2293938" y="3817938"/>
          <p14:tracePt t="90703" x="2351088" y="3889375"/>
          <p14:tracePt t="90708" x="2379663" y="3976688"/>
          <p14:tracePt t="90722" x="2379663" y="4064000"/>
          <p14:tracePt t="90729" x="2395538" y="4078288"/>
          <p14:tracePt t="90744" x="2395538" y="4092575"/>
          <p14:tracePt t="90759" x="2395538" y="4106863"/>
          <p14:tracePt t="91359" x="2409825" y="4078288"/>
          <p14:tracePt t="91367" x="2409825" y="4064000"/>
          <p14:tracePt t="91382" x="2409825" y="4049713"/>
          <p14:tracePt t="91397" x="2409825" y="4021138"/>
          <p14:tracePt t="91405" x="2409825" y="4005263"/>
          <p14:tracePt t="91420" x="2424113" y="3948113"/>
          <p14:tracePt t="91427" x="2424113" y="3832225"/>
          <p14:tracePt t="91437" x="2452688" y="3686175"/>
          <p14:tracePt t="91453" x="2547938" y="3513138"/>
          <p14:tracePt t="91458" x="2481263" y="3316288"/>
          <p14:tracePt t="91470" x="2438400" y="3171825"/>
          <p14:tracePt t="91474" x="2438400" y="3157538"/>
          <p14:tracePt t="91488" x="2438400" y="3141663"/>
          <p14:tracePt t="91503" x="2438400" y="3127375"/>
          <p14:tracePt t="91598" x="2424113" y="3127375"/>
          <p14:tracePt t="91688" x="2409825" y="3141663"/>
          <p14:tracePt t="91697" x="2409825" y="3157538"/>
          <p14:tracePt t="91704" x="2395538" y="3157538"/>
          <p14:tracePt t="91720" x="2379663" y="3200400"/>
          <p14:tracePt t="91727" x="2365375" y="3259138"/>
          <p14:tracePt t="91740" x="2351088" y="3287713"/>
          <p14:tracePt t="91753" x="2336800" y="3389313"/>
          <p14:tracePt t="91757" x="2336800" y="3417888"/>
          <p14:tracePt t="91770" x="2336800" y="3497263"/>
          <p14:tracePt t="91774" x="2336800" y="3584575"/>
          <p14:tracePt t="91787" x="2336800" y="3629025"/>
          <p14:tracePt t="91788" x="2336800" y="3716338"/>
          <p14:tracePt t="91795" x="2336800" y="3832225"/>
          <p14:tracePt t="91811" x="2336800" y="3860800"/>
          <p14:tracePt t="91820" x="2336800" y="3889375"/>
          <p14:tracePt t="91832" x="2336800" y="3919538"/>
          <p14:tracePt t="91839" x="2336800" y="3948113"/>
          <p14:tracePt t="91853" x="2336800" y="3962400"/>
          <p14:tracePt t="91856" x="2336800" y="3976688"/>
          <p14:tracePt t="91870" x="2336800" y="3990975"/>
          <p14:tracePt t="91887" x="2336800" y="4035425"/>
          <p14:tracePt t="91892" x="2322513" y="4064000"/>
          <p14:tracePt t="91903" x="2308225" y="4078288"/>
          <p14:tracePt t="91908" x="2308225" y="4092575"/>
          <p14:tracePt t="91929" x="2308225" y="4106863"/>
          <p14:tracePt t="91982" x="2308225" y="4122738"/>
          <p14:tracePt t="91989" x="2308225" y="4137025"/>
          <p14:tracePt t="91997" x="2293938" y="4137025"/>
          <p14:tracePt t="92006" x="2293938" y="4151313"/>
          <p14:tracePt t="92020" x="2278063" y="4165600"/>
          <p14:tracePt t="92027" x="2278063" y="4179888"/>
          <p14:tracePt t="92094" x="2263775" y="4194175"/>
          <p14:tracePt t="92124" x="2249488" y="4194175"/>
          <p14:tracePt t="92169" x="2235200" y="4194175"/>
          <p14:tracePt t="92192" x="2220913" y="4194175"/>
          <p14:tracePt t="92199" x="2206625" y="4194175"/>
          <p14:tracePt t="92222" x="2192338" y="4194175"/>
          <p14:tracePt t="92229" x="2176463" y="4208463"/>
          <p14:tracePt t="92267" x="2162175" y="4224338"/>
          <p14:tracePt t="92275" x="2147888" y="4238625"/>
          <p14:tracePt t="92297" x="2133600" y="4238625"/>
          <p14:tracePt t="92312" x="2133600" y="4252913"/>
          <p14:tracePt t="92373" x="2147888" y="4267200"/>
          <p14:tracePt t="92380" x="2206625" y="4267200"/>
          <p14:tracePt t="92387" x="2235200" y="4267200"/>
          <p14:tracePt t="92395" x="2308225" y="4267200"/>
          <p14:tracePt t="92403" x="2452688" y="4267200"/>
          <p14:tracePt t="92420" x="2765425" y="4295775"/>
          <p14:tracePt t="92424" x="2909888" y="4295775"/>
          <p14:tracePt t="92437" x="3011488" y="4310063"/>
          <p14:tracePt t="92441" x="3127375" y="4325938"/>
          <p14:tracePt t="92453" x="3186113" y="4325938"/>
          <p14:tracePt t="92457" x="3200400" y="4325938"/>
          <p14:tracePt t="92498" x="3186113" y="4340225"/>
          <p14:tracePt t="92507" x="3171825" y="4340225"/>
          <p14:tracePt t="92514" x="3113088" y="4354513"/>
          <p14:tracePt t="92522" x="3040063" y="4368800"/>
          <p14:tracePt t="92529" x="2954338" y="4368800"/>
          <p14:tracePt t="92537" x="2867025" y="4368800"/>
          <p14:tracePt t="92553" x="2751138" y="4368800"/>
          <p14:tracePt t="92559" x="2751138" y="4354513"/>
          <p14:tracePt t="92611" x="2751138" y="4340225"/>
          <p14:tracePt t="92620" x="2779713" y="4340225"/>
          <p14:tracePt t="92627" x="2895600" y="4325938"/>
          <p14:tracePt t="92634" x="3011488" y="4295775"/>
          <p14:tracePt t="92642" x="3098800" y="4267200"/>
          <p14:tracePt t="92653" x="3171825" y="4238625"/>
          <p14:tracePt t="92658" x="3228975" y="4224338"/>
          <p14:tracePt t="92670" x="3243263" y="4208463"/>
          <p14:tracePt t="92687" x="3259138" y="4208463"/>
          <p14:tracePt t="92716" x="3259138" y="4194175"/>
          <p14:tracePt t="92725" x="3243263" y="4194175"/>
          <p14:tracePt t="92732" x="3228975" y="4194175"/>
          <p14:tracePt t="92747" x="3214688" y="4194175"/>
          <p14:tracePt t="92777" x="3200400" y="4194175"/>
          <p14:tracePt t="92859" x="3200400" y="4208463"/>
          <p14:tracePt t="92933" x="3186113" y="4208463"/>
          <p14:tracePt t="93347" x="3186113" y="4224338"/>
          <p14:tracePt t="93354" x="3171825" y="4238625"/>
          <p14:tracePt t="93362" x="3171825" y="4252913"/>
          <p14:tracePt t="93384" x="3171825" y="4267200"/>
          <p14:tracePt t="93422" x="3186113" y="4267200"/>
          <p14:tracePt t="93429" x="3214688" y="4252913"/>
          <p14:tracePt t="93437" x="3228975" y="4238625"/>
          <p14:tracePt t="93453" x="3243263" y="4224338"/>
          <p14:tracePt t="93460" x="3259138" y="4224338"/>
          <p14:tracePt t="93470" x="3273425" y="4224338"/>
          <p14:tracePt t="93487" x="3302000" y="4208463"/>
          <p14:tracePt t="93491" x="3302000" y="4194175"/>
          <p14:tracePt t="93503" x="3316288" y="4194175"/>
          <p14:tracePt t="93507" x="3360738" y="4194175"/>
          <p14:tracePt t="93520" x="3643313" y="4252913"/>
          <p14:tracePt t="93527" x="3875088" y="4295775"/>
          <p14:tracePt t="93543" x="4049713" y="4325938"/>
          <p14:tracePt t="93553" x="4179888" y="4340225"/>
          <p14:tracePt t="93558" x="4238625" y="4354513"/>
          <p14:tracePt t="93570" x="4295775" y="4368800"/>
          <p14:tracePt t="93575" x="4325938" y="4368800"/>
          <p14:tracePt t="93587" x="4354513" y="4397375"/>
          <p14:tracePt t="93588" x="4368800" y="4397375"/>
          <p14:tracePt t="93595" x="4397375" y="4397375"/>
          <p14:tracePt t="93604" x="4456113" y="4397375"/>
          <p14:tracePt t="93620" x="4622800" y="4383088"/>
          <p14:tracePt t="93625" x="4665663" y="4354513"/>
          <p14:tracePt t="93637" x="4724400" y="4325938"/>
          <p14:tracePt t="93642" x="4752975" y="4310063"/>
          <p14:tracePt t="93653" x="4783138" y="4281488"/>
          <p14:tracePt t="93670" x="4797425" y="4267200"/>
          <p14:tracePt t="93687" x="4826000" y="4267200"/>
          <p14:tracePt t="93692" x="4884738" y="4267200"/>
          <p14:tracePt t="93704" x="4941888" y="4267200"/>
          <p14:tracePt t="93707" x="5014913" y="4267200"/>
          <p14:tracePt t="93720" x="5072063" y="4267200"/>
          <p14:tracePt t="93724" x="5159375" y="4267200"/>
          <p14:tracePt t="93737" x="5218113" y="4267200"/>
          <p14:tracePt t="93738" x="5291138" y="4267200"/>
          <p14:tracePt t="93754" x="5362575" y="4252913"/>
          <p14:tracePt t="93760" x="5376863" y="4252913"/>
          <p14:tracePt t="93770" x="5407025" y="4252913"/>
          <p14:tracePt t="93931" x="5392738" y="4267200"/>
          <p14:tracePt t="93940" x="5392738" y="4281488"/>
          <p14:tracePt t="94299" x="5407025" y="4267200"/>
          <p14:tracePt t="94320" x="5421313" y="4238625"/>
          <p14:tracePt t="94337" x="5421313" y="4224338"/>
          <p14:tracePt t="94338" x="5435600" y="4208463"/>
          <p14:tracePt t="94354" x="5449888" y="4179888"/>
          <p14:tracePt t="94359" x="5478463" y="4092575"/>
          <p14:tracePt t="94370" x="5537200" y="3976688"/>
          <p14:tracePt t="94375" x="5646738" y="3832225"/>
          <p14:tracePt t="94387" x="5776913" y="3629025"/>
          <p14:tracePt t="94391" x="5921375" y="3417888"/>
          <p14:tracePt t="94403" x="6138863" y="3214688"/>
          <p14:tracePt t="94405" x="6327775" y="2968625"/>
          <p14:tracePt t="94420" x="6545263" y="2720975"/>
          <p14:tracePt t="94427" x="6727825" y="2489200"/>
          <p14:tracePt t="94434" x="6945313" y="2278063"/>
          <p14:tracePt t="94442" x="7134225" y="2003425"/>
          <p14:tracePt t="94454" x="7351713" y="1770063"/>
          <p14:tracePt t="94457" x="7620000" y="1566863"/>
          <p14:tracePt t="94470" x="7851775" y="1414463"/>
          <p14:tracePt t="94474" x="8099425" y="1298575"/>
          <p14:tracePt t="94487" x="8258175" y="1211263"/>
          <p14:tracePt t="94488" x="8345488" y="1154113"/>
          <p14:tracePt t="94495" x="8404225" y="1125538"/>
          <p14:tracePt t="94504" x="8418513" y="1125538"/>
          <p14:tracePt t="94599" x="8418513" y="1139825"/>
          <p14:tracePt t="94620" x="8418513" y="1182688"/>
          <p14:tracePt t="94624" x="8432800" y="1196975"/>
          <p14:tracePt t="94637" x="8432800" y="1211263"/>
          <p14:tracePt t="94659" x="8447088" y="1227138"/>
          <p14:tracePt t="94711" x="8461375" y="1227138"/>
          <p14:tracePt t="94720" x="8461375" y="1241425"/>
          <p14:tracePt t="94727" x="8520113" y="1255713"/>
          <p14:tracePt t="94734" x="8607425" y="1298575"/>
          <p14:tracePt t="94742" x="8701088" y="1298575"/>
          <p14:tracePt t="94753" x="8816975" y="1312863"/>
          <p14:tracePt t="94757" x="8963025" y="1328738"/>
          <p14:tracePt t="94770" x="9107488" y="1328738"/>
          <p14:tracePt t="94774" x="9253538" y="1328738"/>
          <p14:tracePt t="94789" x="9412288" y="1328738"/>
          <p14:tracePt t="94790" x="9558338" y="1328738"/>
          <p14:tracePt t="94804" x="9840913" y="1328738"/>
          <p14:tracePt t="94820" x="10058400" y="1312863"/>
          <p14:tracePt t="94832" x="10086975" y="1312863"/>
          <p14:tracePt t="94847" x="10101263" y="1312863"/>
          <p14:tracePt t="94855" x="10101263" y="1298575"/>
          <p14:tracePt t="94891" x="10101263" y="1284288"/>
          <p14:tracePt t="94909" x="10117138" y="1270000"/>
          <p14:tracePt t="94915" x="10117138" y="1255713"/>
          <p14:tracePt t="94922" x="10117138" y="1241425"/>
          <p14:tracePt t="94937" x="10117138" y="1227138"/>
          <p14:tracePt t="95011" x="10131425" y="1227138"/>
          <p14:tracePt t="95020" x="10131425" y="1196975"/>
          <p14:tracePt t="95027" x="10131425" y="1168400"/>
          <p14:tracePt t="95034" x="10145713" y="1154113"/>
          <p14:tracePt t="95053" x="10145713" y="1139825"/>
          <p14:tracePt t="95057" x="10145713" y="1125538"/>
          <p14:tracePt t="95079" x="10131425" y="1125538"/>
          <p14:tracePt t="95094" x="10131425" y="1109663"/>
          <p14:tracePt t="95103" x="10131425" y="1095375"/>
          <p14:tracePt t="95111" x="10117138" y="1066800"/>
          <p14:tracePt t="95120" x="10117138" y="1052513"/>
          <p14:tracePt t="95125" x="10117138" y="1008063"/>
          <p14:tracePt t="95137" x="10117138" y="922338"/>
          <p14:tracePt t="95140" x="10117138" y="835025"/>
          <p14:tracePt t="95153" x="10117138" y="776288"/>
          <p14:tracePt t="95157" x="10117138" y="762000"/>
          <p14:tracePt t="95170" x="10131425" y="747713"/>
          <p14:tracePt t="95187" x="10131425" y="733425"/>
          <p14:tracePt t="95222" x="10117138" y="733425"/>
          <p14:tracePt t="95281" x="10101263" y="719138"/>
          <p14:tracePt t="95304" x="10086975" y="703263"/>
          <p14:tracePt t="95334" x="10086975" y="688975"/>
          <p14:tracePt t="95349" x="10072688" y="674688"/>
          <p14:tracePt t="95379" x="10058400" y="674688"/>
          <p14:tracePt t="95402" x="10044113" y="674688"/>
          <p14:tracePt t="95411" x="10029825" y="674688"/>
          <p14:tracePt t="95424" x="10015538" y="688975"/>
          <p14:tracePt t="95437" x="9999663" y="688975"/>
          <p14:tracePt t="95440" x="9985375" y="703263"/>
          <p14:tracePt t="95454" x="9956800" y="719138"/>
          <p14:tracePt t="95458" x="9942513" y="733425"/>
          <p14:tracePt t="95470" x="9942513" y="747713"/>
          <p14:tracePt t="95487" x="9913938" y="776288"/>
          <p14:tracePt t="95500" x="9913938" y="790575"/>
          <p14:tracePt t="95507" x="9898063" y="804863"/>
          <p14:tracePt t="95514" x="9883775" y="820738"/>
          <p14:tracePt t="95522" x="9883775" y="835025"/>
          <p14:tracePt t="95559" x="9883775" y="849313"/>
          <p14:tracePt t="95582" x="9869488" y="849313"/>
          <p14:tracePt t="95589" x="9869488" y="863600"/>
          <p14:tracePt t="95597" x="9855200" y="877888"/>
          <p14:tracePt t="95604" x="9855200" y="892175"/>
          <p14:tracePt t="95620" x="9855200" y="906463"/>
          <p14:tracePt t="95627" x="9855200" y="936625"/>
          <p14:tracePt t="95637" x="9855200" y="965200"/>
          <p14:tracePt t="95654" x="9855200" y="1008063"/>
          <p14:tracePt t="95664" x="9855200" y="1023938"/>
          <p14:tracePt t="95672" x="9826625" y="1052513"/>
          <p14:tracePt t="95694" x="9826625" y="1081088"/>
          <p14:tracePt t="95703" x="9826625" y="1095375"/>
          <p14:tracePt t="95720" x="9826625" y="1109663"/>
          <p14:tracePt t="95732" x="9826625" y="1125538"/>
          <p14:tracePt t="95739" x="9826625" y="1139825"/>
          <p14:tracePt t="95747" x="9826625" y="1154113"/>
          <p14:tracePt t="95755" x="9826625" y="1168400"/>
          <p14:tracePt t="95778" x="9840913" y="1182688"/>
          <p14:tracePt t="95792" x="9840913" y="1196975"/>
          <p14:tracePt t="95799" x="9840913" y="1211263"/>
          <p14:tracePt t="95814" x="9855200" y="1227138"/>
          <p14:tracePt t="95829" x="9869488" y="1255713"/>
          <p14:tracePt t="95837" x="9869488" y="1270000"/>
          <p14:tracePt t="95844" x="9883775" y="1284288"/>
          <p14:tracePt t="95853" x="9883775" y="1298575"/>
          <p14:tracePt t="95859" x="9883775" y="1312863"/>
          <p14:tracePt t="95867" x="9883775" y="1328738"/>
          <p14:tracePt t="95875" x="9883775" y="1357313"/>
          <p14:tracePt t="95887" x="9898063" y="1357313"/>
          <p14:tracePt t="95890" x="9898063" y="1371600"/>
          <p14:tracePt t="95903" x="9898063" y="1385888"/>
          <p14:tracePt t="96001" x="9898063" y="1400175"/>
          <p14:tracePt t="96017" x="9913938" y="1400175"/>
          <p14:tracePt t="96048" x="9913938" y="1414463"/>
          <p14:tracePt t="96062" x="9928225" y="1414463"/>
          <p14:tracePt t="96077" x="9928225" y="1430338"/>
          <p14:tracePt t="96092" x="9928225" y="1444625"/>
          <p14:tracePt t="96107" x="9928225" y="1458913"/>
          <p14:tracePt t="96129" x="9928225" y="1473200"/>
          <p14:tracePt t="96137" x="9942513" y="1473200"/>
          <p14:tracePt t="96153" x="9942513" y="1481138"/>
          <p14:tracePt t="96188" x="9956800" y="1481138"/>
          <p14:tracePt t="96212" x="9971088" y="1481138"/>
          <p14:tracePt t="96234" x="9985375" y="1481138"/>
          <p14:tracePt t="96257" x="9999663" y="1481138"/>
          <p14:tracePt t="96287" x="10015538" y="1481138"/>
          <p14:tracePt t="96303" x="10044113" y="1473200"/>
          <p14:tracePt t="96310" x="10044113" y="1444625"/>
          <p14:tracePt t="96320" x="10058400" y="1385888"/>
          <p14:tracePt t="96325" x="10072688" y="1298575"/>
          <p14:tracePt t="96337" x="10072688" y="1196975"/>
          <p14:tracePt t="96341" x="10086975" y="1081088"/>
          <p14:tracePt t="96353" x="10117138" y="965200"/>
          <p14:tracePt t="96357" x="10131425" y="877888"/>
          <p14:tracePt t="96371" x="10131425" y="719138"/>
          <p14:tracePt t="96387" x="10131425" y="660400"/>
          <p14:tracePt t="96392" x="10131425" y="631825"/>
          <p14:tracePt t="96403" x="10131425" y="617538"/>
          <p14:tracePt t="96422" x="10131425" y="558800"/>
          <p14:tracePt t="96430" x="10131425" y="479425"/>
          <p14:tracePt t="96437" x="10131425" y="392113"/>
          <p14:tracePt t="96454" x="10131425" y="203200"/>
          <p14:tracePt t="96460" x="10131425" y="144463"/>
          <p14:tracePt t="96475" x="10131425" y="130175"/>
          <p14:tracePt t="96520" x="10117138" y="130175"/>
          <p14:tracePt t="96527" x="10101263" y="130175"/>
          <p14:tracePt t="96535" x="10101263" y="144463"/>
          <p14:tracePt t="96543" x="10086975" y="174625"/>
          <p14:tracePt t="96553" x="9999663" y="290513"/>
          <p14:tracePt t="96558" x="9898063" y="420688"/>
          <p14:tracePt t="96570" x="9767888" y="558800"/>
          <p14:tracePt t="96574" x="9666288" y="719138"/>
          <p14:tracePt t="96587" x="9528175" y="892175"/>
          <p14:tracePt t="96588" x="9456738" y="1066800"/>
          <p14:tracePt t="96595" x="9383713" y="1211263"/>
          <p14:tracePt t="96604" x="9324975" y="1357313"/>
          <p14:tracePt t="96620" x="9282113" y="1654175"/>
          <p14:tracePt t="96625" x="9282113" y="1800225"/>
          <p14:tracePt t="96640" x="9296400" y="1828800"/>
          <p14:tracePt t="96654" x="9310688" y="1843088"/>
          <p14:tracePt t="96657" x="9324975" y="1843088"/>
          <p14:tracePt t="96670" x="9324975" y="1857375"/>
          <p14:tracePt t="96687" x="9355138" y="1857375"/>
          <p14:tracePt t="96692" x="9369425" y="1843088"/>
          <p14:tracePt t="96703" x="9383713" y="1828800"/>
          <p14:tracePt t="96708" x="9383713" y="1814513"/>
          <p14:tracePt t="96720" x="9398000" y="1785938"/>
          <p14:tracePt t="96724" x="9398000" y="1755775"/>
          <p14:tracePt t="96737" x="9398000" y="1727200"/>
          <p14:tracePt t="96738" x="9398000" y="1712913"/>
          <p14:tracePt t="96789" x="9383713" y="1712913"/>
          <p14:tracePt t="96806" x="9355138" y="1727200"/>
          <p14:tracePt t="96812" x="9296400" y="1741488"/>
          <p14:tracePt t="96820" x="9209088" y="1770063"/>
          <p14:tracePt t="96827" x="9093200" y="1814513"/>
          <p14:tracePt t="96837" x="8991600" y="1828800"/>
          <p14:tracePt t="96842" x="8904288" y="1843088"/>
          <p14:tracePt t="96854" x="8759825" y="1871663"/>
          <p14:tracePt t="96858" x="8621713" y="1887538"/>
          <p14:tracePt t="96870" x="8505825" y="1901825"/>
          <p14:tracePt t="96875" x="8404225" y="1930400"/>
          <p14:tracePt t="96887" x="8258175" y="1930400"/>
          <p14:tracePt t="96888" x="8142288" y="1944688"/>
          <p14:tracePt t="96895" x="7967663" y="1944688"/>
          <p14:tracePt t="96910" x="7735888" y="1901825"/>
          <p14:tracePt t="96920" x="7510463" y="1814513"/>
          <p14:tracePt t="96925" x="7250113" y="1668463"/>
          <p14:tracePt t="96937" x="7046913" y="1552575"/>
          <p14:tracePt t="96942" x="6900863" y="1473200"/>
          <p14:tracePt t="96954" x="6829425" y="1400175"/>
          <p14:tracePt t="96957" x="6829425" y="1371600"/>
          <p14:tracePt t="96971" x="6815138" y="1357313"/>
          <p14:tracePt t="97149" x="6815138" y="1343025"/>
          <p14:tracePt t="97157" x="6829425" y="1328738"/>
          <p14:tracePt t="97164" x="6843713" y="1312863"/>
          <p14:tracePt t="97172" x="6886575" y="1270000"/>
          <p14:tracePt t="97187" x="6900863" y="1182688"/>
          <p14:tracePt t="97187" x="6886575" y="1125538"/>
          <p14:tracePt t="97194" x="6799263" y="1081088"/>
          <p14:tracePt t="97203" x="6683375" y="993775"/>
          <p14:tracePt t="97220" x="6270625" y="762000"/>
          <p14:tracePt t="97224" x="6008688" y="674688"/>
          <p14:tracePt t="97237" x="5762625" y="601663"/>
          <p14:tracePt t="97241" x="5537200" y="515938"/>
          <p14:tracePt t="97255" x="5334000" y="406400"/>
          <p14:tracePt t="97262" x="5159375" y="333375"/>
          <p14:tracePt t="97271" x="5014913" y="319088"/>
          <p14:tracePt t="97289" x="4695825" y="276225"/>
          <p14:tracePt t="97304" x="4252913" y="304800"/>
          <p14:tracePt t="97308" x="3962400" y="347663"/>
          <p14:tracePt t="97320" x="3671888" y="392113"/>
          <p14:tracePt t="97323" x="3330575" y="479425"/>
          <p14:tracePt t="97337" x="3011488" y="544513"/>
          <p14:tracePt t="97338" x="2706688" y="617538"/>
          <p14:tracePt t="97354" x="2220913" y="733425"/>
          <p14:tracePt t="97360" x="2074863" y="820738"/>
          <p14:tracePt t="97370" x="1958975" y="863600"/>
          <p14:tracePt t="97387" x="1871663" y="892175"/>
          <p14:tracePt t="97391" x="1857375" y="892175"/>
          <p14:tracePt t="97403" x="1843088" y="906463"/>
          <p14:tracePt t="97408" x="1828800" y="906463"/>
          <p14:tracePt t="97420" x="1741488" y="1008063"/>
          <p14:tracePt t="97427" x="1684338" y="1125538"/>
          <p14:tracePt t="97437" x="1639888" y="1241425"/>
          <p14:tracePt t="97442" x="1611313" y="1385888"/>
          <p14:tracePt t="97453" x="1566863" y="1524000"/>
          <p14:tracePt t="97458" x="1566863" y="1684338"/>
          <p14:tracePt t="97470" x="1566863" y="1800225"/>
          <p14:tracePt t="97474" x="1597025" y="1916113"/>
          <p14:tracePt t="97487" x="1597025" y="2003425"/>
          <p14:tracePt t="97488" x="1611313" y="2060575"/>
          <p14:tracePt t="97494" x="1611313" y="2074863"/>
          <p14:tracePt t="97510" x="1611313" y="2133600"/>
          <p14:tracePt t="97520" x="1625600" y="2162175"/>
          <p14:tracePt t="97525" x="1625600" y="2192338"/>
          <p14:tracePt t="97537" x="1625600" y="2220913"/>
          <p14:tracePt t="97541" x="1639888" y="2220913"/>
          <p14:tracePt t="97553" x="1639888" y="2235200"/>
          <p14:tracePt t="97577" x="1639888" y="2249488"/>
          <p14:tracePt t="97614" x="1639888" y="2263775"/>
          <p14:tracePt t="97681" x="1639888" y="2278063"/>
          <p14:tracePt t="97811" x="1639888" y="2322513"/>
          <p14:tracePt t="97817" x="1639888" y="2351088"/>
          <p14:tracePt t="97824" x="1639888" y="2379663"/>
          <p14:tracePt t="97832" x="1654175" y="2395538"/>
          <p14:tracePt t="97840" x="1668463" y="2409825"/>
          <p14:tracePt t="97853" x="1684338" y="2409825"/>
          <p14:tracePt t="97857" x="1684338" y="2424113"/>
          <p14:tracePt t="97870" x="1698625" y="2438400"/>
          <p14:tracePt t="98011" x="1698625" y="2460625"/>
          <p14:tracePt t="98020" x="1698625" y="2489200"/>
          <p14:tracePt t="98027" x="1698625" y="2517775"/>
          <p14:tracePt t="98035" x="1698625" y="2547938"/>
          <p14:tracePt t="98043" x="1698625" y="2590800"/>
          <p14:tracePt t="98053" x="1698625" y="2706688"/>
          <p14:tracePt t="98057" x="1698625" y="2765425"/>
          <p14:tracePt t="98070" x="1698625" y="2852738"/>
          <p14:tracePt t="98074" x="1698625" y="2909888"/>
          <p14:tracePt t="98087" x="1698625" y="2982913"/>
          <p14:tracePt t="98088" x="1698625" y="3040063"/>
          <p14:tracePt t="98094" x="1698625" y="3055938"/>
          <p14:tracePt t="98104" x="1698625" y="3070225"/>
          <p14:tracePt t="98120" x="1684338" y="3070225"/>
          <p14:tracePt t="98154" x="1684338" y="3055938"/>
          <p14:tracePt t="98170" x="1684338" y="3025775"/>
          <p14:tracePt t="98187" x="1684338" y="3011488"/>
          <p14:tracePt t="98341" x="1668463" y="3011488"/>
          <p14:tracePt t="98942" x="1668463" y="2997200"/>
          <p14:tracePt t="98949" x="1668463" y="2982913"/>
          <p14:tracePt t="98957" x="1668463" y="2968625"/>
          <p14:tracePt t="98964" x="1668463" y="2954338"/>
          <p14:tracePt t="98974" x="1668463" y="2938463"/>
          <p14:tracePt t="98987" x="1684338" y="2938463"/>
          <p14:tracePt t="98988" x="1698625" y="2924175"/>
          <p14:tracePt t="98994" x="1698625" y="2909888"/>
          <p14:tracePt t="99010" x="1698625" y="2895600"/>
          <p14:tracePt t="99017" x="1712913" y="2881313"/>
          <p14:tracePt t="99151" x="1712913" y="2867025"/>
          <p14:tracePt t="99160" x="1712913" y="2836863"/>
          <p14:tracePt t="99167" x="1712913" y="2808288"/>
          <p14:tracePt t="99176" x="1698625" y="2779713"/>
          <p14:tracePt t="99187" x="1684338" y="2779713"/>
          <p14:tracePt t="99190" x="1684338" y="2765425"/>
          <p14:tracePt t="99489" x="1668463" y="2779713"/>
          <p14:tracePt t="99504" x="1668463" y="2794000"/>
          <p14:tracePt t="99520" x="1668463" y="2822575"/>
          <p14:tracePt t="99527" x="1654175" y="2836863"/>
          <p14:tracePt t="99587" x="1654175" y="2852738"/>
          <p14:tracePt t="99603" x="1654175" y="2881313"/>
          <p14:tracePt t="99620" x="1654175" y="3025775"/>
          <p14:tracePt t="99625" x="1668463" y="3171825"/>
          <p14:tracePt t="99637" x="1698625" y="3302000"/>
          <p14:tracePt t="99641" x="1698625" y="3440113"/>
          <p14:tracePt t="99654" x="1698625" y="3584575"/>
          <p14:tracePt t="99656" x="1712913" y="3787775"/>
          <p14:tracePt t="99670" x="1785938" y="4179888"/>
          <p14:tracePt t="99687" x="1800225" y="4411663"/>
          <p14:tracePt t="99692" x="1814513" y="4492625"/>
          <p14:tracePt t="99707" x="1828800" y="4506913"/>
          <p14:tracePt t="99737" x="1843088" y="4521200"/>
          <p14:tracePt t="99745" x="1843088" y="4535488"/>
          <p14:tracePt t="99754" x="1857375" y="4549775"/>
          <p14:tracePt t="99760" x="1871663" y="4564063"/>
          <p14:tracePt t="99770" x="1887538" y="4579938"/>
          <p14:tracePt t="99789" x="1901825" y="4608513"/>
          <p14:tracePt t="99791" x="1916113" y="4622800"/>
          <p14:tracePt t="99804" x="1930400" y="4622800"/>
          <p14:tracePt t="99807" x="1944688" y="4637088"/>
          <p14:tracePt t="100036" x="1958975" y="4637088"/>
          <p14:tracePt t="100054" x="1973263" y="4608513"/>
          <p14:tracePt t="100059" x="1989138" y="4594225"/>
          <p14:tracePt t="100070" x="1989138" y="4579938"/>
          <p14:tracePt t="100087" x="2003425" y="4564063"/>
          <p14:tracePt t="100105" x="2003425" y="4549775"/>
          <p14:tracePt t="100134" x="2017713" y="4535488"/>
          <p14:tracePt t="100143" x="2032000" y="4521200"/>
          <p14:tracePt t="100165" x="2046288" y="4521200"/>
          <p14:tracePt t="100269" x="2032000" y="4506913"/>
          <p14:tracePt t="100287" x="2032000" y="4492625"/>
          <p14:tracePt t="100569" x="2046288" y="4492625"/>
          <p14:tracePt t="100587" x="2060575" y="4492625"/>
          <p14:tracePt t="100600" x="2074863" y="4492625"/>
          <p14:tracePt t="100614" x="2090738" y="4492625"/>
          <p14:tracePt t="100629" x="2105025" y="4492625"/>
          <p14:tracePt t="100689" x="2119313" y="4492625"/>
          <p14:tracePt t="100734" x="2133600" y="4492625"/>
          <p14:tracePt t="100743" x="2147888" y="4492625"/>
          <p14:tracePt t="100753" x="2162175" y="4506913"/>
          <p14:tracePt t="100758" x="2192338" y="4521200"/>
          <p14:tracePt t="100770" x="2336800" y="4535488"/>
          <p14:tracePt t="100774" x="2562225" y="4579938"/>
          <p14:tracePt t="100787" x="2909888" y="4608513"/>
          <p14:tracePt t="100788" x="3302000" y="4608513"/>
          <p14:tracePt t="100795" x="3730625" y="4608513"/>
          <p14:tracePt t="100804" x="4224338" y="4608513"/>
          <p14:tracePt t="100820" x="5464175" y="4608513"/>
          <p14:tracePt t="100825" x="6037263" y="4608513"/>
          <p14:tracePt t="100837" x="6488113" y="4608513"/>
          <p14:tracePt t="100841" x="6886575" y="4535488"/>
          <p14:tracePt t="100855" x="7177088" y="4368800"/>
          <p14:tracePt t="100862" x="7424738" y="4224338"/>
          <p14:tracePt t="100871" x="7620000" y="4092575"/>
          <p14:tracePt t="100887" x="7808913" y="3846513"/>
          <p14:tracePt t="100892" x="7924800" y="3773488"/>
          <p14:tracePt t="100904" x="7939088" y="3759200"/>
          <p14:tracePt t="100908" x="7939088" y="3744913"/>
          <p14:tracePt t="100920" x="7953375" y="3730625"/>
          <p14:tracePt t="100925" x="7953375" y="3716338"/>
          <p14:tracePt t="100937" x="7953375" y="3700463"/>
          <p14:tracePt t="100938" x="7967663" y="3686175"/>
          <p14:tracePt t="100954" x="7967663" y="3671888"/>
          <p14:tracePt t="100960" x="7967663" y="3657600"/>
          <p14:tracePt t="100987" x="7953375" y="3629025"/>
          <p14:tracePt t="100991" x="7953375" y="3614738"/>
          <p14:tracePt t="101004" x="7953375" y="3598863"/>
          <p14:tracePt t="101020" x="7953375" y="3570288"/>
          <p14:tracePt t="101036" x="7953375" y="3556000"/>
          <p14:tracePt t="101140" x="7953375" y="3541713"/>
          <p14:tracePt t="101147" x="7953375" y="3527425"/>
          <p14:tracePt t="101162" x="7953375" y="3513138"/>
          <p14:tracePt t="101199" x="7953375" y="3497263"/>
          <p14:tracePt t="101620" x="7953375" y="4695825"/>
          <p14:tracePt t="101627" x="8142288" y="5334000"/>
          <p14:tracePt t="132934" x="7750175" y="5545138"/>
          <p14:tracePt t="132957" x="7764463" y="5545138"/>
          <p14:tracePt t="132971" x="7808913" y="5545138"/>
          <p14:tracePt t="132978" x="7837488" y="5457825"/>
          <p14:tracePt t="132988" x="7881938" y="5319713"/>
          <p14:tracePt t="132993" x="7924800" y="5145088"/>
          <p14:tracePt t="133004" x="7967663" y="4941888"/>
          <p14:tracePt t="133009" x="8012113" y="4752975"/>
          <p14:tracePt t="133021" x="8026400" y="4637088"/>
          <p14:tracePt t="133025" x="8054975" y="4579938"/>
          <p14:tracePt t="133038" x="8069263" y="4564063"/>
          <p14:tracePt t="133039" x="8069263" y="4549775"/>
          <p14:tracePt t="133055" x="8069263" y="4535488"/>
          <p14:tracePt t="133105" x="8069263" y="4521200"/>
          <p14:tracePt t="133113" x="8069263" y="4506913"/>
          <p14:tracePt t="133121" x="8054975" y="4478338"/>
          <p14:tracePt t="133128" x="8012113" y="4448175"/>
          <p14:tracePt t="133137" x="7866063" y="4419600"/>
          <p14:tracePt t="133143" x="7662863" y="4397375"/>
          <p14:tracePt t="133151" x="7439025" y="4354513"/>
          <p14:tracePt t="133158" x="7119938" y="4295775"/>
          <p14:tracePt t="133165" x="6843713" y="4295775"/>
          <p14:tracePt t="133175" x="6502400" y="4295775"/>
          <p14:tracePt t="133187" x="6124575" y="4295775"/>
          <p14:tracePt t="133191" x="5689600" y="4295775"/>
          <p14:tracePt t="133204" x="4854575" y="4325938"/>
          <p14:tracePt t="133211" x="4498975" y="4397375"/>
          <p14:tracePt t="133226" x="4281488" y="4506913"/>
          <p14:tracePt t="133233" x="4137025" y="4594225"/>
          <p14:tracePt t="133240" x="4049713" y="4665663"/>
          <p14:tracePt t="133248" x="4035425" y="4681538"/>
          <p14:tracePt t="133256" x="4021138" y="4681538"/>
          <p14:tracePt t="133264" x="4021138" y="4695825"/>
          <p14:tracePt t="133271" x="4021138" y="4710113"/>
          <p14:tracePt t="133291" x="4021138" y="4724400"/>
          <p14:tracePt t="133315" x="4035425" y="4724400"/>
          <p14:tracePt t="133338" x="4049713" y="4738688"/>
          <p14:tracePt t="133361" x="4049713" y="4752975"/>
          <p14:tracePt t="133368" x="4049713" y="4767263"/>
          <p14:tracePt t="133387" x="4049713" y="4797425"/>
          <p14:tracePt t="133407" x="4049713" y="4811713"/>
          <p14:tracePt t="133421" x="4049713" y="4826000"/>
          <p14:tracePt t="133437" x="4049713" y="4840288"/>
          <p14:tracePt t="133454" x="4035425" y="4840288"/>
          <p14:tracePt t="133455" x="4021138" y="4840288"/>
          <p14:tracePt t="133466" x="4005263" y="4854575"/>
          <p14:tracePt t="133475" x="3990975" y="4854575"/>
          <p14:tracePt t="133488" x="3976688" y="4868863"/>
          <p14:tracePt t="133495" x="3962400" y="4884738"/>
          <p14:tracePt t="133504" x="3948113" y="4899025"/>
          <p14:tracePt t="133521" x="3933825" y="4899025"/>
          <p14:tracePt t="133526" x="3903663" y="4899025"/>
          <p14:tracePt t="133538" x="3875088" y="4899025"/>
          <p14:tracePt t="133542" x="3860800" y="4899025"/>
          <p14:tracePt t="133563" x="3846513" y="4913313"/>
          <p14:tracePt t="133572" x="3832225" y="4913313"/>
          <p14:tracePt t="133588" x="3802063" y="4913313"/>
          <p14:tracePt t="133593" x="3787775" y="4913313"/>
          <p14:tracePt t="133609" x="3773488" y="4913313"/>
          <p14:tracePt t="133758" x="3787775" y="4941888"/>
          <p14:tracePt t="133765" x="3875088" y="5102225"/>
          <p14:tracePt t="133775" x="3962400" y="5246688"/>
          <p14:tracePt t="133789" x="4064000" y="5392738"/>
          <p14:tracePt t="133790" x="4194175" y="5545138"/>
          <p14:tracePt t="133796" x="4340225" y="5776913"/>
          <p14:tracePt t="133804" x="4513263" y="6053138"/>
          <p14:tracePt t="133811" x="4695825" y="6372225"/>
          <p14:tracePt t="133821" x="4956175" y="66976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F6AEA-5BD8-BFA7-CAD2-054EA9D2C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622AA-B0BB-4F4B-9FFA-1CCE1A5D5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Como o A Funciona*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6AEDA3-904F-7774-5202-73D6B8A13A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66124" y="3318680"/>
            <a:ext cx="8726454" cy="4514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ts val="1350"/>
              </a:lnSpc>
              <a:buNone/>
            </a:pPr>
            <a:r>
              <a:rPr lang="pt-BR" sz="1200" b="1" i="1" dirty="0">
                <a:solidFill>
                  <a:srgbClr val="7F848E"/>
                </a:solidFill>
                <a:effectLst/>
                <a:latin typeface="Menlo" panose="020B0609030804020204" pitchFamily="49" charset="0"/>
              </a:rPr>
              <a:t>// Função para calcular a heurística (distância de Manhattan)</a:t>
            </a:r>
            <a:br>
              <a:rPr lang="pt-BR" sz="1200" b="1" i="1" dirty="0">
                <a:solidFill>
                  <a:srgbClr val="ABB2BF"/>
                </a:solidFill>
                <a:latin typeface="Menlo" panose="020B0609030804020204" pitchFamily="49" charset="0"/>
              </a:rPr>
            </a:b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calcular_heuristica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x1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y1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x2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pt-BR" sz="1200" b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y2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pt-BR" sz="1200" b="1" dirty="0" err="1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abs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x1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x2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 err="1">
                <a:solidFill>
                  <a:srgbClr val="61AFEF"/>
                </a:solidFill>
                <a:effectLst/>
                <a:latin typeface="Menlo" panose="020B0609030804020204" pitchFamily="49" charset="0"/>
              </a:rPr>
              <a:t>abs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y1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dirty="0">
                <a:solidFill>
                  <a:srgbClr val="C678DD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1" i="1" dirty="0">
                <a:solidFill>
                  <a:srgbClr val="E06C75"/>
                </a:solidFill>
                <a:effectLst/>
                <a:latin typeface="Menlo" panose="020B0609030804020204" pitchFamily="49" charset="0"/>
              </a:rPr>
              <a:t>y2</a:t>
            </a:r>
            <a:r>
              <a:rPr lang="pt-BR" sz="1200" b="1" dirty="0">
                <a:solidFill>
                  <a:srgbClr val="ABB2BF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01660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06"/>
    </mc:Choice>
    <mc:Fallback xmlns="">
      <p:transition spd="slow" advTm="13306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3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3364</TotalTime>
  <Words>1182</Words>
  <Application>Microsoft Macintosh PowerPoint</Application>
  <PresentationFormat>Widescreen</PresentationFormat>
  <Paragraphs>117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Menlo</vt:lpstr>
      <vt:lpstr>Times New Roman</vt:lpstr>
      <vt:lpstr>Tema do Office</vt:lpstr>
      <vt:lpstr>A-Estrela</vt:lpstr>
      <vt:lpstr>Ineficiência em Algoritmos de Busca</vt:lpstr>
      <vt:lpstr>Solução:</vt:lpstr>
      <vt:lpstr>Benefícios do A*</vt:lpstr>
      <vt:lpstr>Caso Prático: Pac-Man Coletando a Última Moeda</vt:lpstr>
      <vt:lpstr>Como o A Funciona*</vt:lpstr>
      <vt:lpstr>Como o A Funciona*</vt:lpstr>
      <vt:lpstr>Como o A Funciona*</vt:lpstr>
      <vt:lpstr>Como o A Funciona*</vt:lpstr>
      <vt:lpstr>Como o A Funciona*</vt:lpstr>
      <vt:lpstr>Como o A Funciona*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David Enéas</dc:creator>
  <cp:lastModifiedBy>David Enéas</cp:lastModifiedBy>
  <cp:revision>11</cp:revision>
  <dcterms:created xsi:type="dcterms:W3CDTF">2024-10-08T20:01:33Z</dcterms:created>
  <dcterms:modified xsi:type="dcterms:W3CDTF">2024-10-30T13:17:03Z</dcterms:modified>
</cp:coreProperties>
</file>

<file path=docProps/thumbnail.jpeg>
</file>